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8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layout2.xml" ContentType="application/vnd.openxmlformats-officedocument.drawingml.diagramLayout+xml"/>
  <Override PartName="/ppt/ink/ink3.xml" ContentType="application/inkml+xml"/>
  <Override PartName="/ppt/handoutMasters/handoutMaster1.xml" ContentType="application/vnd.openxmlformats-officedocument.presentationml.handoutMaster+xml"/>
  <Override PartName="/ppt/ink/ink1.xml" ContentType="application/inkml+xml"/>
  <Override PartName="/ppt/ink/ink2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4909" r:id="rId2"/>
  </p:sldMasterIdLst>
  <p:notesMasterIdLst>
    <p:notesMasterId r:id="rId21"/>
  </p:notesMasterIdLst>
  <p:handoutMasterIdLst>
    <p:handoutMasterId r:id="rId22"/>
  </p:handoutMasterIdLst>
  <p:sldIdLst>
    <p:sldId id="789" r:id="rId3"/>
    <p:sldId id="1435" r:id="rId4"/>
    <p:sldId id="1538" r:id="rId5"/>
    <p:sldId id="1532" r:id="rId6"/>
    <p:sldId id="1550" r:id="rId7"/>
    <p:sldId id="1551" r:id="rId8"/>
    <p:sldId id="1506" r:id="rId9"/>
    <p:sldId id="1543" r:id="rId10"/>
    <p:sldId id="1544" r:id="rId11"/>
    <p:sldId id="1512" r:id="rId12"/>
    <p:sldId id="1548" r:id="rId13"/>
    <p:sldId id="1517" r:id="rId14"/>
    <p:sldId id="1516" r:id="rId15"/>
    <p:sldId id="1533" r:id="rId16"/>
    <p:sldId id="1535" r:id="rId17"/>
    <p:sldId id="1547" r:id="rId18"/>
    <p:sldId id="1536" r:id="rId19"/>
    <p:sldId id="1537" r:id="rId20"/>
  </p:sldIdLst>
  <p:sldSz cx="9144000" cy="6858000" type="screen4x3"/>
  <p:notesSz cx="6858000" cy="9144000"/>
  <p:custDataLst>
    <p:tags r:id="rId23"/>
  </p:custData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60" autoAdjust="0"/>
    <p:restoredTop sz="87117" autoAdjust="0"/>
  </p:normalViewPr>
  <p:slideViewPr>
    <p:cSldViewPr>
      <p:cViewPr varScale="1">
        <p:scale>
          <a:sx n="75" d="100"/>
          <a:sy n="75" d="100"/>
        </p:scale>
        <p:origin x="1978" y="77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04A81F-34B3-4463-A024-CE116D1042F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</dgm:pt>
    <dgm:pt modelId="{2373FCB7-9253-40E4-811C-140FB7D36FDD}">
      <dgm:prSet phldrT="[Metin]" custT="1"/>
      <dgm:spPr>
        <a:solidFill>
          <a:schemeClr val="accent2"/>
        </a:solidFill>
      </dgm:spPr>
      <dgm:t>
        <a:bodyPr/>
        <a:lstStyle/>
        <a:p>
          <a:r>
            <a:rPr lang="tr-TR" sz="1050" b="1" dirty="0"/>
            <a:t>Application </a:t>
          </a:r>
          <a:r>
            <a:rPr lang="tr-TR" sz="1050" b="1" dirty="0" err="1"/>
            <a:t>request</a:t>
          </a:r>
          <a:endParaRPr lang="en-US" sz="1050" b="1" dirty="0"/>
        </a:p>
      </dgm:t>
    </dgm:pt>
    <dgm:pt modelId="{56346AD4-5D8F-408A-B30F-B01706925503}" type="parTrans" cxnId="{BD38B12A-8F90-4373-AABF-899BE0F93763}">
      <dgm:prSet/>
      <dgm:spPr/>
      <dgm:t>
        <a:bodyPr/>
        <a:lstStyle/>
        <a:p>
          <a:endParaRPr lang="en-US" sz="2800" b="1"/>
        </a:p>
      </dgm:t>
    </dgm:pt>
    <dgm:pt modelId="{9E34851C-4838-4AD6-A3C7-7B13370C8344}" type="sibTrans" cxnId="{BD38B12A-8F90-4373-AABF-899BE0F93763}">
      <dgm:prSet/>
      <dgm:spPr/>
      <dgm:t>
        <a:bodyPr/>
        <a:lstStyle/>
        <a:p>
          <a:endParaRPr lang="en-US" sz="2800" b="1"/>
        </a:p>
      </dgm:t>
    </dgm:pt>
    <dgm:pt modelId="{4B09797C-A345-4E54-AFB5-55C243C372F8}">
      <dgm:prSet phldrT="[Metin]" custT="1"/>
      <dgm:spPr/>
      <dgm:t>
        <a:bodyPr/>
        <a:lstStyle/>
        <a:p>
          <a:r>
            <a:rPr lang="tr-TR" sz="1050" b="1" dirty="0"/>
            <a:t>ARB </a:t>
          </a:r>
          <a:r>
            <a:rPr lang="tr-TR" sz="1050" b="1" dirty="0" err="1"/>
            <a:t>chair</a:t>
          </a:r>
          <a:r>
            <a:rPr lang="tr-TR" sz="1050" b="1" dirty="0"/>
            <a:t> </a:t>
          </a:r>
          <a:endParaRPr lang="en-US" sz="1050" b="1" dirty="0"/>
        </a:p>
      </dgm:t>
    </dgm:pt>
    <dgm:pt modelId="{E7D37E6F-F71C-4A36-B4F1-E11295A9EEC1}" type="parTrans" cxnId="{40026A0F-74EA-470F-870A-64AF82A3CA6D}">
      <dgm:prSet/>
      <dgm:spPr/>
      <dgm:t>
        <a:bodyPr/>
        <a:lstStyle/>
        <a:p>
          <a:endParaRPr lang="en-US" sz="2800" b="1"/>
        </a:p>
      </dgm:t>
    </dgm:pt>
    <dgm:pt modelId="{AC62E79D-3B1B-427F-9B86-7FD055C04D16}" type="sibTrans" cxnId="{40026A0F-74EA-470F-870A-64AF82A3CA6D}">
      <dgm:prSet/>
      <dgm:spPr/>
      <dgm:t>
        <a:bodyPr/>
        <a:lstStyle/>
        <a:p>
          <a:endParaRPr lang="en-US" sz="2800" b="1"/>
        </a:p>
      </dgm:t>
    </dgm:pt>
    <dgm:pt modelId="{D389EA13-4C75-4A33-ABBC-3FAF6110C68E}">
      <dgm:prSet phldrT="[Metin]" custT="1"/>
      <dgm:spPr/>
      <dgm:t>
        <a:bodyPr/>
        <a:lstStyle/>
        <a:p>
          <a:r>
            <a:rPr lang="tr-TR" sz="1050" b="1" dirty="0"/>
            <a:t> </a:t>
          </a:r>
          <a:r>
            <a:rPr lang="tr-TR" sz="1050" b="1" dirty="0" err="1"/>
            <a:t>Documents</a:t>
          </a:r>
          <a:r>
            <a:rPr lang="tr-TR" sz="1050" b="1" dirty="0"/>
            <a:t> </a:t>
          </a:r>
          <a:r>
            <a:rPr lang="tr-TR" sz="1050" b="1" dirty="0" err="1"/>
            <a:t>reviewed</a:t>
          </a:r>
          <a:r>
            <a:rPr lang="tr-TR" sz="1050" b="1" dirty="0"/>
            <a:t> </a:t>
          </a:r>
          <a:r>
            <a:rPr lang="tr-TR" sz="1050" b="1" dirty="0" err="1"/>
            <a:t>by</a:t>
          </a:r>
          <a:r>
            <a:rPr lang="tr-TR" sz="1050" b="1" dirty="0"/>
            <a:t> ARB </a:t>
          </a:r>
          <a:r>
            <a:rPr lang="tr-TR" sz="1050" b="1" dirty="0" err="1"/>
            <a:t>chair</a:t>
          </a:r>
          <a:r>
            <a:rPr lang="tr-TR" sz="1050" b="1" dirty="0"/>
            <a:t> &amp; </a:t>
          </a:r>
          <a:r>
            <a:rPr lang="tr-TR" sz="1050" b="1" dirty="0" err="1"/>
            <a:t>co-chair</a:t>
          </a:r>
          <a:r>
            <a:rPr lang="tr-TR" sz="1050" b="1" dirty="0"/>
            <a:t> </a:t>
          </a:r>
          <a:endParaRPr lang="en-US" sz="1050" b="1" dirty="0"/>
        </a:p>
      </dgm:t>
    </dgm:pt>
    <dgm:pt modelId="{9387DCCA-2B45-4F31-BC15-F6F9C1D74346}" type="parTrans" cxnId="{D358B3C8-21D9-4607-8A09-5C3216BAFB60}">
      <dgm:prSet/>
      <dgm:spPr/>
      <dgm:t>
        <a:bodyPr/>
        <a:lstStyle/>
        <a:p>
          <a:endParaRPr lang="en-US" sz="2800" b="1"/>
        </a:p>
      </dgm:t>
    </dgm:pt>
    <dgm:pt modelId="{4425F59D-0C67-4F51-8D80-B31291B55936}" type="sibTrans" cxnId="{D358B3C8-21D9-4607-8A09-5C3216BAFB60}">
      <dgm:prSet/>
      <dgm:spPr/>
      <dgm:t>
        <a:bodyPr/>
        <a:lstStyle/>
        <a:p>
          <a:endParaRPr lang="en-US" sz="2800" b="1"/>
        </a:p>
      </dgm:t>
    </dgm:pt>
    <dgm:pt modelId="{56578C70-C062-44AA-8160-5222946F03FB}">
      <dgm:prSet custT="1"/>
      <dgm:spPr/>
      <dgm:t>
        <a:bodyPr/>
        <a:lstStyle/>
        <a:p>
          <a:r>
            <a:rPr lang="tr-TR" sz="1050" b="1" dirty="0"/>
            <a:t>ARB </a:t>
          </a:r>
          <a:r>
            <a:rPr lang="tr-TR" sz="1050" b="1" dirty="0" err="1"/>
            <a:t>sends</a:t>
          </a:r>
          <a:r>
            <a:rPr lang="tr-TR" sz="1050" b="1" dirty="0"/>
            <a:t> </a:t>
          </a:r>
          <a:r>
            <a:rPr lang="tr-TR" sz="1050" b="1" dirty="0" err="1"/>
            <a:t>two</a:t>
          </a:r>
          <a:r>
            <a:rPr lang="tr-TR" sz="1050" b="1" dirty="0"/>
            <a:t> site </a:t>
          </a:r>
          <a:r>
            <a:rPr lang="tr-TR" sz="1050" b="1" dirty="0" err="1"/>
            <a:t>surveyors</a:t>
          </a:r>
          <a:r>
            <a:rPr lang="tr-TR" sz="1050" b="1" dirty="0"/>
            <a:t> </a:t>
          </a:r>
          <a:r>
            <a:rPr lang="tr-TR" sz="1050" b="1" dirty="0" err="1"/>
            <a:t>from</a:t>
          </a:r>
          <a:r>
            <a:rPr lang="tr-TR" sz="1050" b="1" dirty="0"/>
            <a:t> </a:t>
          </a:r>
          <a:r>
            <a:rPr lang="tr-TR" sz="1050" b="1" dirty="0" err="1"/>
            <a:t>different</a:t>
          </a:r>
          <a:r>
            <a:rPr lang="tr-TR" sz="1050" b="1" dirty="0"/>
            <a:t> </a:t>
          </a:r>
          <a:r>
            <a:rPr lang="tr-TR" sz="1050" b="1" dirty="0" err="1"/>
            <a:t>countries</a:t>
          </a:r>
          <a:r>
            <a:rPr lang="tr-TR" sz="1050" b="1" dirty="0"/>
            <a:t> </a:t>
          </a:r>
          <a:endParaRPr lang="en-US" sz="1050" b="1" dirty="0"/>
        </a:p>
      </dgm:t>
    </dgm:pt>
    <dgm:pt modelId="{1A681FC2-DB92-45BA-BB93-930C20703311}" type="parTrans" cxnId="{55458FFC-30D7-4B3A-8B28-6BE03F529EBF}">
      <dgm:prSet/>
      <dgm:spPr/>
      <dgm:t>
        <a:bodyPr/>
        <a:lstStyle/>
        <a:p>
          <a:endParaRPr lang="en-US" sz="2800" b="1"/>
        </a:p>
      </dgm:t>
    </dgm:pt>
    <dgm:pt modelId="{0CEAA1C5-B69C-4B4B-830A-44D94916BF7E}" type="sibTrans" cxnId="{55458FFC-30D7-4B3A-8B28-6BE03F529EBF}">
      <dgm:prSet/>
      <dgm:spPr/>
      <dgm:t>
        <a:bodyPr/>
        <a:lstStyle/>
        <a:p>
          <a:endParaRPr lang="en-US" sz="2800" b="1"/>
        </a:p>
      </dgm:t>
    </dgm:pt>
    <dgm:pt modelId="{50B40592-5390-4B95-825B-94F54B898DB8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tr-TR" sz="1050" b="1" dirty="0"/>
            <a:t>Accreditation </a:t>
          </a:r>
          <a:r>
            <a:rPr lang="tr-TR" sz="1050" b="1" dirty="0" err="1"/>
            <a:t>Visit</a:t>
          </a:r>
          <a:endParaRPr lang="en-US" sz="1050" b="1" dirty="0"/>
        </a:p>
      </dgm:t>
    </dgm:pt>
    <dgm:pt modelId="{D9CF0934-CA67-48B7-9858-4C063204BDEC}" type="parTrans" cxnId="{A4D871BB-0C9A-4418-A5BF-28CA6A31D2A5}">
      <dgm:prSet/>
      <dgm:spPr/>
      <dgm:t>
        <a:bodyPr/>
        <a:lstStyle/>
        <a:p>
          <a:endParaRPr lang="en-US" sz="2800" b="1"/>
        </a:p>
      </dgm:t>
    </dgm:pt>
    <dgm:pt modelId="{3E33B4C1-480C-48AB-974E-C2B3DF969388}" type="sibTrans" cxnId="{A4D871BB-0C9A-4418-A5BF-28CA6A31D2A5}">
      <dgm:prSet/>
      <dgm:spPr/>
      <dgm:t>
        <a:bodyPr/>
        <a:lstStyle/>
        <a:p>
          <a:endParaRPr lang="en-US" sz="2800" b="1"/>
        </a:p>
      </dgm:t>
    </dgm:pt>
    <dgm:pt modelId="{ED421430-13BB-4F94-9F12-B05E148E9610}">
      <dgm:prSet custT="1"/>
      <dgm:spPr/>
      <dgm:t>
        <a:bodyPr/>
        <a:lstStyle/>
        <a:p>
          <a:r>
            <a:rPr lang="tr-TR" sz="1050" b="1" dirty="0" err="1"/>
            <a:t>Initial</a:t>
          </a:r>
          <a:r>
            <a:rPr lang="tr-TR" sz="1050" b="1" dirty="0"/>
            <a:t> </a:t>
          </a:r>
          <a:r>
            <a:rPr lang="tr-TR" sz="1050" b="1" dirty="0" err="1"/>
            <a:t>report</a:t>
          </a:r>
          <a:r>
            <a:rPr lang="tr-TR" sz="1050" b="1" dirty="0"/>
            <a:t> from </a:t>
          </a:r>
          <a:r>
            <a:rPr lang="tr-TR" sz="1050" b="1" dirty="0" err="1"/>
            <a:t>the</a:t>
          </a:r>
          <a:r>
            <a:rPr lang="tr-TR" sz="1050" b="1" dirty="0"/>
            <a:t> site </a:t>
          </a:r>
          <a:r>
            <a:rPr lang="tr-TR" sz="1050" b="1" dirty="0" err="1"/>
            <a:t>surveyors</a:t>
          </a:r>
          <a:r>
            <a:rPr lang="tr-TR" sz="1050" b="1" dirty="0"/>
            <a:t> sent </a:t>
          </a:r>
          <a:r>
            <a:rPr lang="tr-TR" sz="1050" b="1" dirty="0" err="1"/>
            <a:t>to</a:t>
          </a:r>
          <a:r>
            <a:rPr lang="tr-TR" sz="1050" b="1" dirty="0"/>
            <a:t> ARB &lt; 2 </a:t>
          </a:r>
          <a:r>
            <a:rPr lang="tr-TR" sz="1050" b="1" dirty="0" err="1"/>
            <a:t>weeks</a:t>
          </a:r>
          <a:r>
            <a:rPr lang="tr-TR" sz="1050" b="1" dirty="0"/>
            <a:t> </a:t>
          </a:r>
          <a:endParaRPr lang="en-US" sz="1050" b="1" dirty="0"/>
        </a:p>
      </dgm:t>
    </dgm:pt>
    <dgm:pt modelId="{6666379D-F97E-407B-A3FB-5FA3CC37206D}" type="parTrans" cxnId="{1A891E11-FE69-430F-BEAE-A32B116FBAE3}">
      <dgm:prSet/>
      <dgm:spPr/>
      <dgm:t>
        <a:bodyPr/>
        <a:lstStyle/>
        <a:p>
          <a:endParaRPr lang="en-US" sz="2800" b="1"/>
        </a:p>
      </dgm:t>
    </dgm:pt>
    <dgm:pt modelId="{D6B475A3-67F2-418A-87AA-50BF7C95697A}" type="sibTrans" cxnId="{1A891E11-FE69-430F-BEAE-A32B116FBAE3}">
      <dgm:prSet/>
      <dgm:spPr/>
      <dgm:t>
        <a:bodyPr/>
        <a:lstStyle/>
        <a:p>
          <a:endParaRPr lang="en-US" sz="2800" b="1"/>
        </a:p>
      </dgm:t>
    </dgm:pt>
    <dgm:pt modelId="{083031BE-EC87-4A13-B5F3-2A95090BF897}">
      <dgm:prSet custT="1"/>
      <dgm:spPr/>
      <dgm:t>
        <a:bodyPr/>
        <a:lstStyle/>
        <a:p>
          <a:r>
            <a:rPr lang="tr-TR" sz="1050" b="1" dirty="0"/>
            <a:t>ARB </a:t>
          </a:r>
          <a:r>
            <a:rPr lang="tr-TR" sz="1050" b="1" dirty="0" err="1"/>
            <a:t>Commitee</a:t>
          </a:r>
          <a:r>
            <a:rPr lang="tr-TR" sz="1050" b="1" dirty="0"/>
            <a:t> </a:t>
          </a:r>
          <a:r>
            <a:rPr lang="tr-TR" sz="1050" b="1" dirty="0" err="1"/>
            <a:t>recommends</a:t>
          </a:r>
          <a:r>
            <a:rPr lang="tr-TR" sz="1050" b="1" dirty="0"/>
            <a:t> </a:t>
          </a:r>
          <a:r>
            <a:rPr lang="tr-TR" sz="1050" b="1" dirty="0" err="1"/>
            <a:t>to</a:t>
          </a:r>
          <a:r>
            <a:rPr lang="tr-TR" sz="1050" b="1" dirty="0"/>
            <a:t> NASCE EB &lt; 6 </a:t>
          </a:r>
          <a:r>
            <a:rPr lang="tr-TR" sz="1050" b="1" dirty="0" err="1"/>
            <a:t>weeks</a:t>
          </a:r>
          <a:r>
            <a:rPr lang="tr-TR" sz="1050" b="1" dirty="0"/>
            <a:t> </a:t>
          </a:r>
          <a:endParaRPr lang="en-US" sz="1050" b="1" dirty="0"/>
        </a:p>
      </dgm:t>
    </dgm:pt>
    <dgm:pt modelId="{D66D5728-E54E-4D5D-A0FF-F62B83C9A5AA}" type="parTrans" cxnId="{90B42028-BA75-4B8A-917F-284D58B3888A}">
      <dgm:prSet/>
      <dgm:spPr/>
      <dgm:t>
        <a:bodyPr/>
        <a:lstStyle/>
        <a:p>
          <a:endParaRPr lang="en-US" sz="2800" b="1"/>
        </a:p>
      </dgm:t>
    </dgm:pt>
    <dgm:pt modelId="{6C33C0E3-227A-4017-9518-C1D4C7588EF1}" type="sibTrans" cxnId="{90B42028-BA75-4B8A-917F-284D58B3888A}">
      <dgm:prSet/>
      <dgm:spPr/>
      <dgm:t>
        <a:bodyPr/>
        <a:lstStyle/>
        <a:p>
          <a:endParaRPr lang="en-US" sz="2800" b="1"/>
        </a:p>
      </dgm:t>
    </dgm:pt>
    <dgm:pt modelId="{59D733EB-2D82-4A71-A8B6-48EACECCDE49}">
      <dgm:prSet custT="1"/>
      <dgm:spPr/>
      <dgm:t>
        <a:bodyPr/>
        <a:lstStyle/>
        <a:p>
          <a:r>
            <a:rPr lang="tr-TR" sz="1050" b="1" dirty="0" err="1"/>
            <a:t>Approved</a:t>
          </a:r>
          <a:r>
            <a:rPr lang="tr-TR" sz="1050" b="1" dirty="0"/>
            <a:t> </a:t>
          </a:r>
          <a:r>
            <a:rPr lang="tr-TR" sz="1050" b="1" dirty="0" err="1"/>
            <a:t>by</a:t>
          </a:r>
          <a:r>
            <a:rPr lang="tr-TR" sz="1050" b="1" dirty="0"/>
            <a:t> </a:t>
          </a:r>
        </a:p>
        <a:p>
          <a:r>
            <a:rPr lang="tr-TR" sz="1050" b="1" dirty="0"/>
            <a:t> NASCE EB</a:t>
          </a:r>
          <a:endParaRPr lang="en-US" sz="1050" b="1" dirty="0"/>
        </a:p>
      </dgm:t>
    </dgm:pt>
    <dgm:pt modelId="{E24A71AE-BFEE-44D8-80A5-1B9E94EB8BF0}" type="parTrans" cxnId="{126DD041-767C-496E-84C3-DACA0CEFF492}">
      <dgm:prSet/>
      <dgm:spPr/>
      <dgm:t>
        <a:bodyPr/>
        <a:lstStyle/>
        <a:p>
          <a:endParaRPr lang="en-US" sz="2800" b="1"/>
        </a:p>
      </dgm:t>
    </dgm:pt>
    <dgm:pt modelId="{D6DC0443-7C5A-4D82-A221-96A87E692854}" type="sibTrans" cxnId="{126DD041-767C-496E-84C3-DACA0CEFF492}">
      <dgm:prSet/>
      <dgm:spPr/>
      <dgm:t>
        <a:bodyPr/>
        <a:lstStyle/>
        <a:p>
          <a:endParaRPr lang="en-US" sz="2800" b="1"/>
        </a:p>
      </dgm:t>
    </dgm:pt>
    <dgm:pt modelId="{7A53E511-35A2-43F6-98F5-14EF409BEDAD}">
      <dgm:prSet custT="1"/>
      <dgm:spPr>
        <a:solidFill>
          <a:srgbClr val="FF0000"/>
        </a:solidFill>
      </dgm:spPr>
      <dgm:t>
        <a:bodyPr/>
        <a:lstStyle/>
        <a:p>
          <a:r>
            <a:rPr lang="tr-TR" sz="1050" b="1" dirty="0"/>
            <a:t>Accreditation Diploma</a:t>
          </a:r>
          <a:endParaRPr lang="en-US" sz="1050" b="1" dirty="0"/>
        </a:p>
      </dgm:t>
    </dgm:pt>
    <dgm:pt modelId="{BC58286D-4266-4DAC-96C2-7FEA21E95B49}" type="parTrans" cxnId="{E93F712C-631B-4AB2-8E53-553AC68F8169}">
      <dgm:prSet/>
      <dgm:spPr/>
      <dgm:t>
        <a:bodyPr/>
        <a:lstStyle/>
        <a:p>
          <a:endParaRPr lang="en-US" sz="2800" b="1"/>
        </a:p>
      </dgm:t>
    </dgm:pt>
    <dgm:pt modelId="{01D10820-20C9-4B4B-BB84-A2E5964271DE}" type="sibTrans" cxnId="{E93F712C-631B-4AB2-8E53-553AC68F8169}">
      <dgm:prSet/>
      <dgm:spPr/>
      <dgm:t>
        <a:bodyPr/>
        <a:lstStyle/>
        <a:p>
          <a:endParaRPr lang="en-US" sz="2800" b="1"/>
        </a:p>
      </dgm:t>
    </dgm:pt>
    <dgm:pt modelId="{35E4C87A-9BD2-46A7-AAEA-E0B839F91333}" type="pres">
      <dgm:prSet presAssocID="{D904A81F-34B3-4463-A024-CE116D1042F4}" presName="rootnode" presStyleCnt="0">
        <dgm:presLayoutVars>
          <dgm:chMax/>
          <dgm:chPref/>
          <dgm:dir/>
          <dgm:animLvl val="lvl"/>
        </dgm:presLayoutVars>
      </dgm:prSet>
      <dgm:spPr/>
    </dgm:pt>
    <dgm:pt modelId="{6CEA915F-D97E-47A1-8D60-3056C1FF9214}" type="pres">
      <dgm:prSet presAssocID="{2373FCB7-9253-40E4-811C-140FB7D36FDD}" presName="composite" presStyleCnt="0"/>
      <dgm:spPr/>
    </dgm:pt>
    <dgm:pt modelId="{B24C676C-CEAB-4DF3-A28D-C4384E3CB6F5}" type="pres">
      <dgm:prSet presAssocID="{2373FCB7-9253-40E4-811C-140FB7D36FDD}" presName="bentUpArrow1" presStyleLbl="alignImgPlace1" presStyleIdx="0" presStyleCnt="8" custLinFactNeighborX="-17629"/>
      <dgm:spPr/>
    </dgm:pt>
    <dgm:pt modelId="{DF615EA8-33CA-4991-AA25-B88825C11384}" type="pres">
      <dgm:prSet presAssocID="{2373FCB7-9253-40E4-811C-140FB7D36FDD}" presName="ParentText" presStyleLbl="node1" presStyleIdx="0" presStyleCnt="9" custScaleX="166712">
        <dgm:presLayoutVars>
          <dgm:chMax val="1"/>
          <dgm:chPref val="1"/>
          <dgm:bulletEnabled val="1"/>
        </dgm:presLayoutVars>
      </dgm:prSet>
      <dgm:spPr/>
    </dgm:pt>
    <dgm:pt modelId="{005927AA-C261-44A4-AC12-A1858BDAB193}" type="pres">
      <dgm:prSet presAssocID="{2373FCB7-9253-40E4-811C-140FB7D36FDD}" presName="ChildText" presStyleLbl="revTx" presStyleIdx="0" presStyleCnt="8">
        <dgm:presLayoutVars>
          <dgm:chMax val="0"/>
          <dgm:chPref val="0"/>
          <dgm:bulletEnabled val="1"/>
        </dgm:presLayoutVars>
      </dgm:prSet>
      <dgm:spPr/>
    </dgm:pt>
    <dgm:pt modelId="{C05520CC-90DD-498F-85D9-144E9A9A95FC}" type="pres">
      <dgm:prSet presAssocID="{9E34851C-4838-4AD6-A3C7-7B13370C8344}" presName="sibTrans" presStyleCnt="0"/>
      <dgm:spPr/>
    </dgm:pt>
    <dgm:pt modelId="{B52AD56D-CB84-4ABE-A7B3-D9FB8EEE97B5}" type="pres">
      <dgm:prSet presAssocID="{4B09797C-A345-4E54-AFB5-55C243C372F8}" presName="composite" presStyleCnt="0"/>
      <dgm:spPr/>
    </dgm:pt>
    <dgm:pt modelId="{893942E7-CEBF-4AF5-B5BC-6845BB6FCCC7}" type="pres">
      <dgm:prSet presAssocID="{4B09797C-A345-4E54-AFB5-55C243C372F8}" presName="bentUpArrow1" presStyleLbl="alignImgPlace1" presStyleIdx="1" presStyleCnt="8" custLinFactNeighborX="-52958"/>
      <dgm:spPr/>
    </dgm:pt>
    <dgm:pt modelId="{451F4CBD-F9C6-4830-802C-E066C0121C92}" type="pres">
      <dgm:prSet presAssocID="{4B09797C-A345-4E54-AFB5-55C243C372F8}" presName="ParentText" presStyleLbl="node1" presStyleIdx="1" presStyleCnt="9" custScaleX="166712">
        <dgm:presLayoutVars>
          <dgm:chMax val="1"/>
          <dgm:chPref val="1"/>
          <dgm:bulletEnabled val="1"/>
        </dgm:presLayoutVars>
      </dgm:prSet>
      <dgm:spPr/>
    </dgm:pt>
    <dgm:pt modelId="{88D6280E-9316-44E4-BFAC-98B93C192AD2}" type="pres">
      <dgm:prSet presAssocID="{4B09797C-A345-4E54-AFB5-55C243C372F8}" presName="ChildText" presStyleLbl="revTx" presStyleIdx="1" presStyleCnt="8">
        <dgm:presLayoutVars>
          <dgm:chMax val="0"/>
          <dgm:chPref val="0"/>
          <dgm:bulletEnabled val="1"/>
        </dgm:presLayoutVars>
      </dgm:prSet>
      <dgm:spPr/>
    </dgm:pt>
    <dgm:pt modelId="{800B6FEC-93A7-4B3F-A711-F496718F91B2}" type="pres">
      <dgm:prSet presAssocID="{AC62E79D-3B1B-427F-9B86-7FD055C04D16}" presName="sibTrans" presStyleCnt="0"/>
      <dgm:spPr/>
    </dgm:pt>
    <dgm:pt modelId="{967C2DF9-7993-45C4-8122-9DC907A6D693}" type="pres">
      <dgm:prSet presAssocID="{D389EA13-4C75-4A33-ABBC-3FAF6110C68E}" presName="composite" presStyleCnt="0"/>
      <dgm:spPr/>
    </dgm:pt>
    <dgm:pt modelId="{E12270C6-9325-40CC-8623-3F18A25D311D}" type="pres">
      <dgm:prSet presAssocID="{D389EA13-4C75-4A33-ABBC-3FAF6110C68E}" presName="bentUpArrow1" presStyleLbl="alignImgPlace1" presStyleIdx="2" presStyleCnt="8" custLinFactNeighborX="-26653" custLinFactNeighborY="-1071"/>
      <dgm:spPr/>
    </dgm:pt>
    <dgm:pt modelId="{B035B5EF-0B95-4F82-9741-A3D2FDA5C16B}" type="pres">
      <dgm:prSet presAssocID="{D389EA13-4C75-4A33-ABBC-3FAF6110C68E}" presName="ParentText" presStyleLbl="node1" presStyleIdx="2" presStyleCnt="9" custScaleX="166712" custLinFactNeighborX="-24059">
        <dgm:presLayoutVars>
          <dgm:chMax val="1"/>
          <dgm:chPref val="1"/>
          <dgm:bulletEnabled val="1"/>
        </dgm:presLayoutVars>
      </dgm:prSet>
      <dgm:spPr/>
    </dgm:pt>
    <dgm:pt modelId="{2911A978-95AC-429F-B19D-879EA439CF91}" type="pres">
      <dgm:prSet presAssocID="{D389EA13-4C75-4A33-ABBC-3FAF6110C68E}" presName="ChildText" presStyleLbl="revTx" presStyleIdx="2" presStyleCnt="8">
        <dgm:presLayoutVars>
          <dgm:chMax val="0"/>
          <dgm:chPref val="0"/>
          <dgm:bulletEnabled val="1"/>
        </dgm:presLayoutVars>
      </dgm:prSet>
      <dgm:spPr/>
    </dgm:pt>
    <dgm:pt modelId="{8845D94B-B60F-4D1F-8559-2C0A714087FA}" type="pres">
      <dgm:prSet presAssocID="{4425F59D-0C67-4F51-8D80-B31291B55936}" presName="sibTrans" presStyleCnt="0"/>
      <dgm:spPr/>
    </dgm:pt>
    <dgm:pt modelId="{A043E349-7A0D-4217-8B71-6B45B03EEC91}" type="pres">
      <dgm:prSet presAssocID="{56578C70-C062-44AA-8160-5222946F03FB}" presName="composite" presStyleCnt="0"/>
      <dgm:spPr/>
    </dgm:pt>
    <dgm:pt modelId="{B1744299-C0F2-4F17-BC3B-19A5A5E0B172}" type="pres">
      <dgm:prSet presAssocID="{56578C70-C062-44AA-8160-5222946F03FB}" presName="bentUpArrow1" presStyleLbl="alignImgPlace1" presStyleIdx="3" presStyleCnt="8" custLinFactNeighborX="-25001" custLinFactNeighborY="6902"/>
      <dgm:spPr/>
    </dgm:pt>
    <dgm:pt modelId="{F7213337-CE22-4944-8B54-9370FC1F63EB}" type="pres">
      <dgm:prSet presAssocID="{56578C70-C062-44AA-8160-5222946F03FB}" presName="ParentText" presStyleLbl="node1" presStyleIdx="3" presStyleCnt="9" custScaleX="166712">
        <dgm:presLayoutVars>
          <dgm:chMax val="1"/>
          <dgm:chPref val="1"/>
          <dgm:bulletEnabled val="1"/>
        </dgm:presLayoutVars>
      </dgm:prSet>
      <dgm:spPr/>
    </dgm:pt>
    <dgm:pt modelId="{207F1560-8572-45C3-B182-294705A8E30F}" type="pres">
      <dgm:prSet presAssocID="{56578C70-C062-44AA-8160-5222946F03FB}" presName="ChildText" presStyleLbl="revTx" presStyleIdx="3" presStyleCnt="8">
        <dgm:presLayoutVars>
          <dgm:chMax val="0"/>
          <dgm:chPref val="0"/>
          <dgm:bulletEnabled val="1"/>
        </dgm:presLayoutVars>
      </dgm:prSet>
      <dgm:spPr/>
    </dgm:pt>
    <dgm:pt modelId="{7745911E-14E0-475F-9C1B-CE2043255B68}" type="pres">
      <dgm:prSet presAssocID="{0CEAA1C5-B69C-4B4B-830A-44D94916BF7E}" presName="sibTrans" presStyleCnt="0"/>
      <dgm:spPr/>
    </dgm:pt>
    <dgm:pt modelId="{B40B31BA-5075-4960-B5E4-3F1F4D24C74C}" type="pres">
      <dgm:prSet presAssocID="{50B40592-5390-4B95-825B-94F54B898DB8}" presName="composite" presStyleCnt="0"/>
      <dgm:spPr/>
    </dgm:pt>
    <dgm:pt modelId="{6B23DB30-9398-4D3F-B1C4-BE890B748231}" type="pres">
      <dgm:prSet presAssocID="{50B40592-5390-4B95-825B-94F54B898DB8}" presName="bentUpArrow1" presStyleLbl="alignImgPlace1" presStyleIdx="4" presStyleCnt="8" custLinFactNeighborX="-35677" custLinFactNeighborY="840"/>
      <dgm:spPr/>
    </dgm:pt>
    <dgm:pt modelId="{87BDDB56-E1C3-462B-BD88-C95DA0D1384E}" type="pres">
      <dgm:prSet presAssocID="{50B40592-5390-4B95-825B-94F54B898DB8}" presName="ParentText" presStyleLbl="node1" presStyleIdx="4" presStyleCnt="9" custScaleX="166712">
        <dgm:presLayoutVars>
          <dgm:chMax val="1"/>
          <dgm:chPref val="1"/>
          <dgm:bulletEnabled val="1"/>
        </dgm:presLayoutVars>
      </dgm:prSet>
      <dgm:spPr/>
    </dgm:pt>
    <dgm:pt modelId="{77C703BB-01B9-4A44-A45A-A2D90754FA0D}" type="pres">
      <dgm:prSet presAssocID="{50B40592-5390-4B95-825B-94F54B898DB8}" presName="ChildText" presStyleLbl="revTx" presStyleIdx="4" presStyleCnt="8">
        <dgm:presLayoutVars>
          <dgm:chMax val="0"/>
          <dgm:chPref val="0"/>
          <dgm:bulletEnabled val="1"/>
        </dgm:presLayoutVars>
      </dgm:prSet>
      <dgm:spPr/>
    </dgm:pt>
    <dgm:pt modelId="{262E85D9-EB1E-4BA5-987D-B373428331FA}" type="pres">
      <dgm:prSet presAssocID="{3E33B4C1-480C-48AB-974E-C2B3DF969388}" presName="sibTrans" presStyleCnt="0"/>
      <dgm:spPr/>
    </dgm:pt>
    <dgm:pt modelId="{62FCA35F-6238-43A5-AF0F-E2B77C5953F6}" type="pres">
      <dgm:prSet presAssocID="{ED421430-13BB-4F94-9F12-B05E148E9610}" presName="composite" presStyleCnt="0"/>
      <dgm:spPr/>
    </dgm:pt>
    <dgm:pt modelId="{29458318-F0A7-4E2E-A263-0C08111B7474}" type="pres">
      <dgm:prSet presAssocID="{ED421430-13BB-4F94-9F12-B05E148E9610}" presName="bentUpArrow1" presStyleLbl="alignImgPlace1" presStyleIdx="5" presStyleCnt="8" custLinFactNeighborX="-34025" custLinFactNeighborY="-5221"/>
      <dgm:spPr/>
    </dgm:pt>
    <dgm:pt modelId="{99513344-9056-4E9E-AE1A-6BD7305B20C4}" type="pres">
      <dgm:prSet presAssocID="{ED421430-13BB-4F94-9F12-B05E148E9610}" presName="ParentText" presStyleLbl="node1" presStyleIdx="5" presStyleCnt="9" custScaleX="166712">
        <dgm:presLayoutVars>
          <dgm:chMax val="1"/>
          <dgm:chPref val="1"/>
          <dgm:bulletEnabled val="1"/>
        </dgm:presLayoutVars>
      </dgm:prSet>
      <dgm:spPr/>
    </dgm:pt>
    <dgm:pt modelId="{9CAE2009-3126-460F-964A-A01ECB5B0C11}" type="pres">
      <dgm:prSet presAssocID="{ED421430-13BB-4F94-9F12-B05E148E9610}" presName="ChildText" presStyleLbl="revTx" presStyleIdx="5" presStyleCnt="8">
        <dgm:presLayoutVars>
          <dgm:chMax val="0"/>
          <dgm:chPref val="0"/>
          <dgm:bulletEnabled val="1"/>
        </dgm:presLayoutVars>
      </dgm:prSet>
      <dgm:spPr/>
    </dgm:pt>
    <dgm:pt modelId="{3761FCA7-D0B4-499A-89A1-1C3A070CA079}" type="pres">
      <dgm:prSet presAssocID="{D6B475A3-67F2-418A-87AA-50BF7C95697A}" presName="sibTrans" presStyleCnt="0"/>
      <dgm:spPr/>
    </dgm:pt>
    <dgm:pt modelId="{293DAC18-D026-403B-BA0B-177EB9641FD9}" type="pres">
      <dgm:prSet presAssocID="{083031BE-EC87-4A13-B5F3-2A95090BF897}" presName="composite" presStyleCnt="0"/>
      <dgm:spPr/>
    </dgm:pt>
    <dgm:pt modelId="{7CFBD746-CCC7-4181-97B1-9096209BDD40}" type="pres">
      <dgm:prSet presAssocID="{083031BE-EC87-4A13-B5F3-2A95090BF897}" presName="bentUpArrow1" presStyleLbl="alignImgPlace1" presStyleIdx="6" presStyleCnt="8" custLinFactNeighborX="-32373" custLinFactNeighborY="2751"/>
      <dgm:spPr/>
    </dgm:pt>
    <dgm:pt modelId="{912EF74E-6B5E-4D36-90FE-DEBD52D35CA8}" type="pres">
      <dgm:prSet presAssocID="{083031BE-EC87-4A13-B5F3-2A95090BF897}" presName="ParentText" presStyleLbl="node1" presStyleIdx="6" presStyleCnt="9" custScaleX="166712">
        <dgm:presLayoutVars>
          <dgm:chMax val="1"/>
          <dgm:chPref val="1"/>
          <dgm:bulletEnabled val="1"/>
        </dgm:presLayoutVars>
      </dgm:prSet>
      <dgm:spPr/>
    </dgm:pt>
    <dgm:pt modelId="{FD3EEE2A-5BFC-4018-ADA9-435447EA7468}" type="pres">
      <dgm:prSet presAssocID="{083031BE-EC87-4A13-B5F3-2A95090BF897}" presName="ChildText" presStyleLbl="revTx" presStyleIdx="6" presStyleCnt="8">
        <dgm:presLayoutVars>
          <dgm:chMax val="0"/>
          <dgm:chPref val="0"/>
          <dgm:bulletEnabled val="1"/>
        </dgm:presLayoutVars>
      </dgm:prSet>
      <dgm:spPr/>
    </dgm:pt>
    <dgm:pt modelId="{A27E627D-EFBA-464C-BE0D-183231F26DDD}" type="pres">
      <dgm:prSet presAssocID="{6C33C0E3-227A-4017-9518-C1D4C7588EF1}" presName="sibTrans" presStyleCnt="0"/>
      <dgm:spPr/>
    </dgm:pt>
    <dgm:pt modelId="{B87DE83B-EDD6-4986-9B70-DF77D689CC08}" type="pres">
      <dgm:prSet presAssocID="{59D733EB-2D82-4A71-A8B6-48EACECCDE49}" presName="composite" presStyleCnt="0"/>
      <dgm:spPr/>
    </dgm:pt>
    <dgm:pt modelId="{02A0E26C-E525-4FC8-93B6-DEF1678822BD}" type="pres">
      <dgm:prSet presAssocID="{59D733EB-2D82-4A71-A8B6-48EACECCDE49}" presName="bentUpArrow1" presStyleLbl="alignImgPlace1" presStyleIdx="7" presStyleCnt="8" custLinFactNeighborX="-30722" custLinFactNeighborY="-3310"/>
      <dgm:spPr/>
    </dgm:pt>
    <dgm:pt modelId="{ACF6C4AD-7BBA-4E00-B804-33ACEEB89648}" type="pres">
      <dgm:prSet presAssocID="{59D733EB-2D82-4A71-A8B6-48EACECCDE49}" presName="ParentText" presStyleLbl="node1" presStyleIdx="7" presStyleCnt="9" custScaleX="166712">
        <dgm:presLayoutVars>
          <dgm:chMax val="1"/>
          <dgm:chPref val="1"/>
          <dgm:bulletEnabled val="1"/>
        </dgm:presLayoutVars>
      </dgm:prSet>
      <dgm:spPr/>
    </dgm:pt>
    <dgm:pt modelId="{CBAE44E9-64DB-45B9-B67B-01C57DA04611}" type="pres">
      <dgm:prSet presAssocID="{59D733EB-2D82-4A71-A8B6-48EACECCDE49}" presName="ChildText" presStyleLbl="revTx" presStyleIdx="7" presStyleCnt="8">
        <dgm:presLayoutVars>
          <dgm:chMax val="0"/>
          <dgm:chPref val="0"/>
          <dgm:bulletEnabled val="1"/>
        </dgm:presLayoutVars>
      </dgm:prSet>
      <dgm:spPr/>
    </dgm:pt>
    <dgm:pt modelId="{0E85C306-B6D2-4D08-B84B-59D72EBDA88E}" type="pres">
      <dgm:prSet presAssocID="{D6DC0443-7C5A-4D82-A221-96A87E692854}" presName="sibTrans" presStyleCnt="0"/>
      <dgm:spPr/>
    </dgm:pt>
    <dgm:pt modelId="{B1DB1DFA-2E76-4A57-8426-EE4B403CA822}" type="pres">
      <dgm:prSet presAssocID="{7A53E511-35A2-43F6-98F5-14EF409BEDAD}" presName="composite" presStyleCnt="0"/>
      <dgm:spPr/>
    </dgm:pt>
    <dgm:pt modelId="{DB08E047-3871-470F-9925-FDD7467AEA1F}" type="pres">
      <dgm:prSet presAssocID="{7A53E511-35A2-43F6-98F5-14EF409BEDAD}" presName="ParentText" presStyleLbl="node1" presStyleIdx="8" presStyleCnt="9" custScaleX="166712">
        <dgm:presLayoutVars>
          <dgm:chMax val="1"/>
          <dgm:chPref val="1"/>
          <dgm:bulletEnabled val="1"/>
        </dgm:presLayoutVars>
      </dgm:prSet>
      <dgm:spPr/>
    </dgm:pt>
  </dgm:ptLst>
  <dgm:cxnLst>
    <dgm:cxn modelId="{40026A0F-74EA-470F-870A-64AF82A3CA6D}" srcId="{D904A81F-34B3-4463-A024-CE116D1042F4}" destId="{4B09797C-A345-4E54-AFB5-55C243C372F8}" srcOrd="1" destOrd="0" parTransId="{E7D37E6F-F71C-4A36-B4F1-E11295A9EEC1}" sibTransId="{AC62E79D-3B1B-427F-9B86-7FD055C04D16}"/>
    <dgm:cxn modelId="{1A891E11-FE69-430F-BEAE-A32B116FBAE3}" srcId="{D904A81F-34B3-4463-A024-CE116D1042F4}" destId="{ED421430-13BB-4F94-9F12-B05E148E9610}" srcOrd="5" destOrd="0" parTransId="{6666379D-F97E-407B-A3FB-5FA3CC37206D}" sibTransId="{D6B475A3-67F2-418A-87AA-50BF7C95697A}"/>
    <dgm:cxn modelId="{90B42028-BA75-4B8A-917F-284D58B3888A}" srcId="{D904A81F-34B3-4463-A024-CE116D1042F4}" destId="{083031BE-EC87-4A13-B5F3-2A95090BF897}" srcOrd="6" destOrd="0" parTransId="{D66D5728-E54E-4D5D-A0FF-F62B83C9A5AA}" sibTransId="{6C33C0E3-227A-4017-9518-C1D4C7588EF1}"/>
    <dgm:cxn modelId="{BD38B12A-8F90-4373-AABF-899BE0F93763}" srcId="{D904A81F-34B3-4463-A024-CE116D1042F4}" destId="{2373FCB7-9253-40E4-811C-140FB7D36FDD}" srcOrd="0" destOrd="0" parTransId="{56346AD4-5D8F-408A-B30F-B01706925503}" sibTransId="{9E34851C-4838-4AD6-A3C7-7B13370C8344}"/>
    <dgm:cxn modelId="{E93F712C-631B-4AB2-8E53-553AC68F8169}" srcId="{D904A81F-34B3-4463-A024-CE116D1042F4}" destId="{7A53E511-35A2-43F6-98F5-14EF409BEDAD}" srcOrd="8" destOrd="0" parTransId="{BC58286D-4266-4DAC-96C2-7FEA21E95B49}" sibTransId="{01D10820-20C9-4B4B-BB84-A2E5964271DE}"/>
    <dgm:cxn modelId="{61F9CD31-D133-4E80-B33F-F71F11255F9D}" type="presOf" srcId="{7A53E511-35A2-43F6-98F5-14EF409BEDAD}" destId="{DB08E047-3871-470F-9925-FDD7467AEA1F}" srcOrd="0" destOrd="0" presId="urn:microsoft.com/office/officeart/2005/8/layout/StepDownProcess"/>
    <dgm:cxn modelId="{F1A57139-9790-450C-B88D-41B7B10AF4E6}" type="presOf" srcId="{083031BE-EC87-4A13-B5F3-2A95090BF897}" destId="{912EF74E-6B5E-4D36-90FE-DEBD52D35CA8}" srcOrd="0" destOrd="0" presId="urn:microsoft.com/office/officeart/2005/8/layout/StepDownProcess"/>
    <dgm:cxn modelId="{0B1C5A3D-37D9-43CE-82F8-2D4E03704595}" type="presOf" srcId="{D904A81F-34B3-4463-A024-CE116D1042F4}" destId="{35E4C87A-9BD2-46A7-AAEA-E0B839F91333}" srcOrd="0" destOrd="0" presId="urn:microsoft.com/office/officeart/2005/8/layout/StepDownProcess"/>
    <dgm:cxn modelId="{126DD041-767C-496E-84C3-DACA0CEFF492}" srcId="{D904A81F-34B3-4463-A024-CE116D1042F4}" destId="{59D733EB-2D82-4A71-A8B6-48EACECCDE49}" srcOrd="7" destOrd="0" parTransId="{E24A71AE-BFEE-44D8-80A5-1B9E94EB8BF0}" sibTransId="{D6DC0443-7C5A-4D82-A221-96A87E692854}"/>
    <dgm:cxn modelId="{B278AD63-97C8-4F53-B32E-DF69B035B4EB}" type="presOf" srcId="{56578C70-C062-44AA-8160-5222946F03FB}" destId="{F7213337-CE22-4944-8B54-9370FC1F63EB}" srcOrd="0" destOrd="0" presId="urn:microsoft.com/office/officeart/2005/8/layout/StepDownProcess"/>
    <dgm:cxn modelId="{BF42F472-5E1D-48AD-8C5C-E3962B7DBD04}" type="presOf" srcId="{2373FCB7-9253-40E4-811C-140FB7D36FDD}" destId="{DF615EA8-33CA-4991-AA25-B88825C11384}" srcOrd="0" destOrd="0" presId="urn:microsoft.com/office/officeart/2005/8/layout/StepDownProcess"/>
    <dgm:cxn modelId="{5CBDFB83-4EEB-4AD4-AA56-24DF23CA2D7D}" type="presOf" srcId="{59D733EB-2D82-4A71-A8B6-48EACECCDE49}" destId="{ACF6C4AD-7BBA-4E00-B804-33ACEEB89648}" srcOrd="0" destOrd="0" presId="urn:microsoft.com/office/officeart/2005/8/layout/StepDownProcess"/>
    <dgm:cxn modelId="{DB1E0D85-DE96-448C-8EA9-3E667155327D}" type="presOf" srcId="{ED421430-13BB-4F94-9F12-B05E148E9610}" destId="{99513344-9056-4E9E-AE1A-6BD7305B20C4}" srcOrd="0" destOrd="0" presId="urn:microsoft.com/office/officeart/2005/8/layout/StepDownProcess"/>
    <dgm:cxn modelId="{169319B5-87F6-4069-8154-2ED3E52EF961}" type="presOf" srcId="{50B40592-5390-4B95-825B-94F54B898DB8}" destId="{87BDDB56-E1C3-462B-BD88-C95DA0D1384E}" srcOrd="0" destOrd="0" presId="urn:microsoft.com/office/officeart/2005/8/layout/StepDownProcess"/>
    <dgm:cxn modelId="{A4D871BB-0C9A-4418-A5BF-28CA6A31D2A5}" srcId="{D904A81F-34B3-4463-A024-CE116D1042F4}" destId="{50B40592-5390-4B95-825B-94F54B898DB8}" srcOrd="4" destOrd="0" parTransId="{D9CF0934-CA67-48B7-9858-4C063204BDEC}" sibTransId="{3E33B4C1-480C-48AB-974E-C2B3DF969388}"/>
    <dgm:cxn modelId="{D358B3C8-21D9-4607-8A09-5C3216BAFB60}" srcId="{D904A81F-34B3-4463-A024-CE116D1042F4}" destId="{D389EA13-4C75-4A33-ABBC-3FAF6110C68E}" srcOrd="2" destOrd="0" parTransId="{9387DCCA-2B45-4F31-BC15-F6F9C1D74346}" sibTransId="{4425F59D-0C67-4F51-8D80-B31291B55936}"/>
    <dgm:cxn modelId="{E937E5CF-9218-4234-861A-12623AC3D0AC}" type="presOf" srcId="{4B09797C-A345-4E54-AFB5-55C243C372F8}" destId="{451F4CBD-F9C6-4830-802C-E066C0121C92}" srcOrd="0" destOrd="0" presId="urn:microsoft.com/office/officeart/2005/8/layout/StepDownProcess"/>
    <dgm:cxn modelId="{A2506FE9-2C1F-462C-8737-51D1094F0BC2}" type="presOf" srcId="{D389EA13-4C75-4A33-ABBC-3FAF6110C68E}" destId="{B035B5EF-0B95-4F82-9741-A3D2FDA5C16B}" srcOrd="0" destOrd="0" presId="urn:microsoft.com/office/officeart/2005/8/layout/StepDownProcess"/>
    <dgm:cxn modelId="{55458FFC-30D7-4B3A-8B28-6BE03F529EBF}" srcId="{D904A81F-34B3-4463-A024-CE116D1042F4}" destId="{56578C70-C062-44AA-8160-5222946F03FB}" srcOrd="3" destOrd="0" parTransId="{1A681FC2-DB92-45BA-BB93-930C20703311}" sibTransId="{0CEAA1C5-B69C-4B4B-830A-44D94916BF7E}"/>
    <dgm:cxn modelId="{C0BDA5CA-CE64-440B-A4FA-67BE4BAC3E90}" type="presParOf" srcId="{35E4C87A-9BD2-46A7-AAEA-E0B839F91333}" destId="{6CEA915F-D97E-47A1-8D60-3056C1FF9214}" srcOrd="0" destOrd="0" presId="urn:microsoft.com/office/officeart/2005/8/layout/StepDownProcess"/>
    <dgm:cxn modelId="{C8B0AB38-170B-42B5-BDB8-9CFD35B4B5C8}" type="presParOf" srcId="{6CEA915F-D97E-47A1-8D60-3056C1FF9214}" destId="{B24C676C-CEAB-4DF3-A28D-C4384E3CB6F5}" srcOrd="0" destOrd="0" presId="urn:microsoft.com/office/officeart/2005/8/layout/StepDownProcess"/>
    <dgm:cxn modelId="{4146F943-45B5-49EA-B796-44E5F0D0E991}" type="presParOf" srcId="{6CEA915F-D97E-47A1-8D60-3056C1FF9214}" destId="{DF615EA8-33CA-4991-AA25-B88825C11384}" srcOrd="1" destOrd="0" presId="urn:microsoft.com/office/officeart/2005/8/layout/StepDownProcess"/>
    <dgm:cxn modelId="{E6914A56-2BF8-4082-A976-C919438DF4BC}" type="presParOf" srcId="{6CEA915F-D97E-47A1-8D60-3056C1FF9214}" destId="{005927AA-C261-44A4-AC12-A1858BDAB193}" srcOrd="2" destOrd="0" presId="urn:microsoft.com/office/officeart/2005/8/layout/StepDownProcess"/>
    <dgm:cxn modelId="{C361F9E1-854D-484F-B762-A937CB48A72A}" type="presParOf" srcId="{35E4C87A-9BD2-46A7-AAEA-E0B839F91333}" destId="{C05520CC-90DD-498F-85D9-144E9A9A95FC}" srcOrd="1" destOrd="0" presId="urn:microsoft.com/office/officeart/2005/8/layout/StepDownProcess"/>
    <dgm:cxn modelId="{2E3E4D33-F165-494C-99B3-2A37719D9E03}" type="presParOf" srcId="{35E4C87A-9BD2-46A7-AAEA-E0B839F91333}" destId="{B52AD56D-CB84-4ABE-A7B3-D9FB8EEE97B5}" srcOrd="2" destOrd="0" presId="urn:microsoft.com/office/officeart/2005/8/layout/StepDownProcess"/>
    <dgm:cxn modelId="{3F4E3BA9-D967-4019-B985-34A9422C27F0}" type="presParOf" srcId="{B52AD56D-CB84-4ABE-A7B3-D9FB8EEE97B5}" destId="{893942E7-CEBF-4AF5-B5BC-6845BB6FCCC7}" srcOrd="0" destOrd="0" presId="urn:microsoft.com/office/officeart/2005/8/layout/StepDownProcess"/>
    <dgm:cxn modelId="{AE981D1C-B387-408C-A7BC-5C0F90A4CCF3}" type="presParOf" srcId="{B52AD56D-CB84-4ABE-A7B3-D9FB8EEE97B5}" destId="{451F4CBD-F9C6-4830-802C-E066C0121C92}" srcOrd="1" destOrd="0" presId="urn:microsoft.com/office/officeart/2005/8/layout/StepDownProcess"/>
    <dgm:cxn modelId="{474CCDC7-393B-4A14-B749-68757D94EA5E}" type="presParOf" srcId="{B52AD56D-CB84-4ABE-A7B3-D9FB8EEE97B5}" destId="{88D6280E-9316-44E4-BFAC-98B93C192AD2}" srcOrd="2" destOrd="0" presId="urn:microsoft.com/office/officeart/2005/8/layout/StepDownProcess"/>
    <dgm:cxn modelId="{B382D32E-66D2-4694-80B5-AAD4C9F455E6}" type="presParOf" srcId="{35E4C87A-9BD2-46A7-AAEA-E0B839F91333}" destId="{800B6FEC-93A7-4B3F-A711-F496718F91B2}" srcOrd="3" destOrd="0" presId="urn:microsoft.com/office/officeart/2005/8/layout/StepDownProcess"/>
    <dgm:cxn modelId="{E5F51E2C-B9E4-4472-A73C-73D69A5FBEC9}" type="presParOf" srcId="{35E4C87A-9BD2-46A7-AAEA-E0B839F91333}" destId="{967C2DF9-7993-45C4-8122-9DC907A6D693}" srcOrd="4" destOrd="0" presId="urn:microsoft.com/office/officeart/2005/8/layout/StepDownProcess"/>
    <dgm:cxn modelId="{95B4DBAF-2697-4A9C-881A-9FE3AEC44C3A}" type="presParOf" srcId="{967C2DF9-7993-45C4-8122-9DC907A6D693}" destId="{E12270C6-9325-40CC-8623-3F18A25D311D}" srcOrd="0" destOrd="0" presId="urn:microsoft.com/office/officeart/2005/8/layout/StepDownProcess"/>
    <dgm:cxn modelId="{19F56483-59C7-47AD-AF0F-EDCE63A6AD4D}" type="presParOf" srcId="{967C2DF9-7993-45C4-8122-9DC907A6D693}" destId="{B035B5EF-0B95-4F82-9741-A3D2FDA5C16B}" srcOrd="1" destOrd="0" presId="urn:microsoft.com/office/officeart/2005/8/layout/StepDownProcess"/>
    <dgm:cxn modelId="{14EFD240-5184-4D95-AA04-E6937CB08D05}" type="presParOf" srcId="{967C2DF9-7993-45C4-8122-9DC907A6D693}" destId="{2911A978-95AC-429F-B19D-879EA439CF91}" srcOrd="2" destOrd="0" presId="urn:microsoft.com/office/officeart/2005/8/layout/StepDownProcess"/>
    <dgm:cxn modelId="{048F9EC7-B66E-4F52-BFFC-3C01107BFA44}" type="presParOf" srcId="{35E4C87A-9BD2-46A7-AAEA-E0B839F91333}" destId="{8845D94B-B60F-4D1F-8559-2C0A714087FA}" srcOrd="5" destOrd="0" presId="urn:microsoft.com/office/officeart/2005/8/layout/StepDownProcess"/>
    <dgm:cxn modelId="{799C7820-9E69-4B95-BF58-B2A9FEA5ED2F}" type="presParOf" srcId="{35E4C87A-9BD2-46A7-AAEA-E0B839F91333}" destId="{A043E349-7A0D-4217-8B71-6B45B03EEC91}" srcOrd="6" destOrd="0" presId="urn:microsoft.com/office/officeart/2005/8/layout/StepDownProcess"/>
    <dgm:cxn modelId="{74009F27-9785-4F51-9977-10782B87E4BA}" type="presParOf" srcId="{A043E349-7A0D-4217-8B71-6B45B03EEC91}" destId="{B1744299-C0F2-4F17-BC3B-19A5A5E0B172}" srcOrd="0" destOrd="0" presId="urn:microsoft.com/office/officeart/2005/8/layout/StepDownProcess"/>
    <dgm:cxn modelId="{F0C382A9-7A2D-47E7-97EB-F963A648CB02}" type="presParOf" srcId="{A043E349-7A0D-4217-8B71-6B45B03EEC91}" destId="{F7213337-CE22-4944-8B54-9370FC1F63EB}" srcOrd="1" destOrd="0" presId="urn:microsoft.com/office/officeart/2005/8/layout/StepDownProcess"/>
    <dgm:cxn modelId="{274E147D-3871-4E0D-ACFD-31BD3228A69D}" type="presParOf" srcId="{A043E349-7A0D-4217-8B71-6B45B03EEC91}" destId="{207F1560-8572-45C3-B182-294705A8E30F}" srcOrd="2" destOrd="0" presId="urn:microsoft.com/office/officeart/2005/8/layout/StepDownProcess"/>
    <dgm:cxn modelId="{A6021FE6-0075-4848-B658-DA6E246E6093}" type="presParOf" srcId="{35E4C87A-9BD2-46A7-AAEA-E0B839F91333}" destId="{7745911E-14E0-475F-9C1B-CE2043255B68}" srcOrd="7" destOrd="0" presId="urn:microsoft.com/office/officeart/2005/8/layout/StepDownProcess"/>
    <dgm:cxn modelId="{78E50A93-869D-44CB-B00A-5435BB470921}" type="presParOf" srcId="{35E4C87A-9BD2-46A7-AAEA-E0B839F91333}" destId="{B40B31BA-5075-4960-B5E4-3F1F4D24C74C}" srcOrd="8" destOrd="0" presId="urn:microsoft.com/office/officeart/2005/8/layout/StepDownProcess"/>
    <dgm:cxn modelId="{83858DEB-4B3C-422E-9286-9D78A76FE7FF}" type="presParOf" srcId="{B40B31BA-5075-4960-B5E4-3F1F4D24C74C}" destId="{6B23DB30-9398-4D3F-B1C4-BE890B748231}" srcOrd="0" destOrd="0" presId="urn:microsoft.com/office/officeart/2005/8/layout/StepDownProcess"/>
    <dgm:cxn modelId="{74EBA30C-4E0E-433B-B881-E260E2CF47EE}" type="presParOf" srcId="{B40B31BA-5075-4960-B5E4-3F1F4D24C74C}" destId="{87BDDB56-E1C3-462B-BD88-C95DA0D1384E}" srcOrd="1" destOrd="0" presId="urn:microsoft.com/office/officeart/2005/8/layout/StepDownProcess"/>
    <dgm:cxn modelId="{B47C5E97-A96B-480B-9565-1AF66538A14A}" type="presParOf" srcId="{B40B31BA-5075-4960-B5E4-3F1F4D24C74C}" destId="{77C703BB-01B9-4A44-A45A-A2D90754FA0D}" srcOrd="2" destOrd="0" presId="urn:microsoft.com/office/officeart/2005/8/layout/StepDownProcess"/>
    <dgm:cxn modelId="{BCF5376A-7BD6-4755-85F4-167100A89AC3}" type="presParOf" srcId="{35E4C87A-9BD2-46A7-AAEA-E0B839F91333}" destId="{262E85D9-EB1E-4BA5-987D-B373428331FA}" srcOrd="9" destOrd="0" presId="urn:microsoft.com/office/officeart/2005/8/layout/StepDownProcess"/>
    <dgm:cxn modelId="{064ECC8E-55F2-4C21-8051-8AAC78736D43}" type="presParOf" srcId="{35E4C87A-9BD2-46A7-AAEA-E0B839F91333}" destId="{62FCA35F-6238-43A5-AF0F-E2B77C5953F6}" srcOrd="10" destOrd="0" presId="urn:microsoft.com/office/officeart/2005/8/layout/StepDownProcess"/>
    <dgm:cxn modelId="{7F1F1465-A5A8-47CD-B92F-1F0EE0818840}" type="presParOf" srcId="{62FCA35F-6238-43A5-AF0F-E2B77C5953F6}" destId="{29458318-F0A7-4E2E-A263-0C08111B7474}" srcOrd="0" destOrd="0" presId="urn:microsoft.com/office/officeart/2005/8/layout/StepDownProcess"/>
    <dgm:cxn modelId="{ED7DEFAA-6000-42D1-A7C2-410B22F8F645}" type="presParOf" srcId="{62FCA35F-6238-43A5-AF0F-E2B77C5953F6}" destId="{99513344-9056-4E9E-AE1A-6BD7305B20C4}" srcOrd="1" destOrd="0" presId="urn:microsoft.com/office/officeart/2005/8/layout/StepDownProcess"/>
    <dgm:cxn modelId="{FC31E54A-A5E3-40E6-BDFF-0D36CB42F0FF}" type="presParOf" srcId="{62FCA35F-6238-43A5-AF0F-E2B77C5953F6}" destId="{9CAE2009-3126-460F-964A-A01ECB5B0C11}" srcOrd="2" destOrd="0" presId="urn:microsoft.com/office/officeart/2005/8/layout/StepDownProcess"/>
    <dgm:cxn modelId="{EF3CEBB9-F908-4444-B1FD-95F285513E80}" type="presParOf" srcId="{35E4C87A-9BD2-46A7-AAEA-E0B839F91333}" destId="{3761FCA7-D0B4-499A-89A1-1C3A070CA079}" srcOrd="11" destOrd="0" presId="urn:microsoft.com/office/officeart/2005/8/layout/StepDownProcess"/>
    <dgm:cxn modelId="{6978437F-4ABE-49A0-87CC-D0F5D1AAF857}" type="presParOf" srcId="{35E4C87A-9BD2-46A7-AAEA-E0B839F91333}" destId="{293DAC18-D026-403B-BA0B-177EB9641FD9}" srcOrd="12" destOrd="0" presId="urn:microsoft.com/office/officeart/2005/8/layout/StepDownProcess"/>
    <dgm:cxn modelId="{450B530B-BB37-4C27-B74A-D7047D79E788}" type="presParOf" srcId="{293DAC18-D026-403B-BA0B-177EB9641FD9}" destId="{7CFBD746-CCC7-4181-97B1-9096209BDD40}" srcOrd="0" destOrd="0" presId="urn:microsoft.com/office/officeart/2005/8/layout/StepDownProcess"/>
    <dgm:cxn modelId="{26167806-A182-406D-9FC2-891CBD6DDC21}" type="presParOf" srcId="{293DAC18-D026-403B-BA0B-177EB9641FD9}" destId="{912EF74E-6B5E-4D36-90FE-DEBD52D35CA8}" srcOrd="1" destOrd="0" presId="urn:microsoft.com/office/officeart/2005/8/layout/StepDownProcess"/>
    <dgm:cxn modelId="{17B84329-5603-419A-97A4-A904ACF0B702}" type="presParOf" srcId="{293DAC18-D026-403B-BA0B-177EB9641FD9}" destId="{FD3EEE2A-5BFC-4018-ADA9-435447EA7468}" srcOrd="2" destOrd="0" presId="urn:microsoft.com/office/officeart/2005/8/layout/StepDownProcess"/>
    <dgm:cxn modelId="{88C4F471-F4D5-4F41-A681-32C55AA02105}" type="presParOf" srcId="{35E4C87A-9BD2-46A7-AAEA-E0B839F91333}" destId="{A27E627D-EFBA-464C-BE0D-183231F26DDD}" srcOrd="13" destOrd="0" presId="urn:microsoft.com/office/officeart/2005/8/layout/StepDownProcess"/>
    <dgm:cxn modelId="{9CCB65A7-8A03-4DE9-B8F7-9615DB645B4B}" type="presParOf" srcId="{35E4C87A-9BD2-46A7-AAEA-E0B839F91333}" destId="{B87DE83B-EDD6-4986-9B70-DF77D689CC08}" srcOrd="14" destOrd="0" presId="urn:microsoft.com/office/officeart/2005/8/layout/StepDownProcess"/>
    <dgm:cxn modelId="{D114F503-BF00-4F3E-97FD-F4786CF84D56}" type="presParOf" srcId="{B87DE83B-EDD6-4986-9B70-DF77D689CC08}" destId="{02A0E26C-E525-4FC8-93B6-DEF1678822BD}" srcOrd="0" destOrd="0" presId="urn:microsoft.com/office/officeart/2005/8/layout/StepDownProcess"/>
    <dgm:cxn modelId="{0965CDB3-AE7B-4D7F-A875-A3C03FB2112F}" type="presParOf" srcId="{B87DE83B-EDD6-4986-9B70-DF77D689CC08}" destId="{ACF6C4AD-7BBA-4E00-B804-33ACEEB89648}" srcOrd="1" destOrd="0" presId="urn:microsoft.com/office/officeart/2005/8/layout/StepDownProcess"/>
    <dgm:cxn modelId="{D0E1BA6B-4073-4D53-836F-33651BC2AE1D}" type="presParOf" srcId="{B87DE83B-EDD6-4986-9B70-DF77D689CC08}" destId="{CBAE44E9-64DB-45B9-B67B-01C57DA04611}" srcOrd="2" destOrd="0" presId="urn:microsoft.com/office/officeart/2005/8/layout/StepDownProcess"/>
    <dgm:cxn modelId="{81BBA5CE-23AD-4593-9F86-675B7660BDB7}" type="presParOf" srcId="{35E4C87A-9BD2-46A7-AAEA-E0B839F91333}" destId="{0E85C306-B6D2-4D08-B84B-59D72EBDA88E}" srcOrd="15" destOrd="0" presId="urn:microsoft.com/office/officeart/2005/8/layout/StepDownProcess"/>
    <dgm:cxn modelId="{AE2A29EB-E500-4491-8DE7-245CAD24B560}" type="presParOf" srcId="{35E4C87A-9BD2-46A7-AAEA-E0B839F91333}" destId="{B1DB1DFA-2E76-4A57-8426-EE4B403CA822}" srcOrd="16" destOrd="0" presId="urn:microsoft.com/office/officeart/2005/8/layout/StepDownProcess"/>
    <dgm:cxn modelId="{455DF557-E366-4C24-82AE-C671248F8EC1}" type="presParOf" srcId="{B1DB1DFA-2E76-4A57-8426-EE4B403CA822}" destId="{DB08E047-3871-470F-9925-FDD7467AEA1F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C5DC5C-950D-4341-8545-02F184046135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9E0B8E6A-4AA4-421E-BA83-BC62D1565C42}">
      <dgm:prSet phldrT="[Metin]"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2015</a:t>
          </a:r>
        </a:p>
        <a:p>
          <a:r>
            <a:rPr lang="tr-TR" sz="700" b="1" dirty="0" err="1">
              <a:solidFill>
                <a:schemeClr val="tx1">
                  <a:lumMod val="75000"/>
                </a:schemeClr>
              </a:solidFill>
            </a:rPr>
            <a:t>Istanbul</a:t>
          </a:r>
          <a:endParaRPr lang="tr-TR" sz="700" b="1" dirty="0">
            <a:solidFill>
              <a:schemeClr val="tx1">
                <a:lumMod val="75000"/>
              </a:schemeClr>
            </a:solidFill>
          </a:endParaRPr>
        </a:p>
      </dgm:t>
    </dgm:pt>
    <dgm:pt modelId="{48FE8112-7C3F-48ED-9FF2-FC56DF9AEB04}" type="parTrans" cxnId="{0FAFE844-51A5-45A0-AADE-37164AD0C85F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0643EE54-5CD8-4ACC-84A1-35A39E18E9C1}" type="sibTrans" cxnId="{0FAFE844-51A5-45A0-AADE-37164AD0C85F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7E9DD1A2-DCA8-4A67-BEB5-0CEF2882F333}">
      <dgm:prSet phldrT="[Metin]"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2016</a:t>
          </a:r>
        </a:p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Dublin</a:t>
          </a:r>
        </a:p>
      </dgm:t>
    </dgm:pt>
    <dgm:pt modelId="{3CD6BCF8-8A39-4071-83B0-5636C1629F24}" type="parTrans" cxnId="{A822ECFE-4A5A-47E5-9471-97002D0BCEAA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DBE4CCE6-951D-4170-B6F0-A461CDD50006}" type="sibTrans" cxnId="{A822ECFE-4A5A-47E5-9471-97002D0BCEAA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0B208215-DC66-4E3C-AF9B-5877DB4E7340}">
      <dgm:prSet phldrT="[Metin]"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2017</a:t>
          </a:r>
        </a:p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Lund</a:t>
          </a:r>
        </a:p>
      </dgm:t>
    </dgm:pt>
    <dgm:pt modelId="{58D7995C-823C-40AD-A0B9-4EAE545A2BA6}" type="parTrans" cxnId="{9C2BE6D6-FA33-4042-AE4B-48B5954E9B50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1C5B04DD-8EA7-4902-9C50-9409CB807749}" type="sibTrans" cxnId="{9C2BE6D6-FA33-4042-AE4B-48B5954E9B50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BED37CAE-694A-43E7-A4AB-F2337715FE77}">
      <dgm:prSet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2018</a:t>
          </a:r>
        </a:p>
        <a:p>
          <a:r>
            <a:rPr lang="tr-TR" sz="700" b="1" dirty="0" err="1">
              <a:solidFill>
                <a:schemeClr val="tx1">
                  <a:lumMod val="75000"/>
                </a:schemeClr>
              </a:solidFill>
            </a:rPr>
            <a:t>Copenhagen</a:t>
          </a:r>
          <a:endParaRPr lang="tr-TR" sz="700" b="1" dirty="0">
            <a:solidFill>
              <a:schemeClr val="tx1">
                <a:lumMod val="75000"/>
              </a:schemeClr>
            </a:solidFill>
          </a:endParaRPr>
        </a:p>
      </dgm:t>
    </dgm:pt>
    <dgm:pt modelId="{F9F55627-30EE-46AA-A3E5-89EFDF59D040}" type="parTrans" cxnId="{5E3163F0-FE80-47CF-B25D-D8790B19F0AE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33FD91BF-F441-43BA-AC85-F7BE82021631}" type="sibTrans" cxnId="{5E3163F0-FE80-47CF-B25D-D8790B19F0AE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FD75CC28-B65E-4607-A65F-E934CC95D78B}">
      <dgm:prSet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2019</a:t>
          </a:r>
        </a:p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Stockholm</a:t>
          </a:r>
        </a:p>
      </dgm:t>
    </dgm:pt>
    <dgm:pt modelId="{A7B89674-162E-47F9-A929-054593BB2F7B}" type="parTrans" cxnId="{97D8CC87-826C-43A2-BF14-ECD5704D4F54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8C4B8698-3769-4016-9D1A-DE5BCA87EAC2}" type="sibTrans" cxnId="{97D8CC87-826C-43A2-BF14-ECD5704D4F54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96890DE9-A638-48C0-908D-C4DB708C2A0C}">
      <dgm:prSet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2020</a:t>
          </a:r>
        </a:p>
      </dgm:t>
    </dgm:pt>
    <dgm:pt modelId="{BA0D52AE-1813-49CF-A4D5-14AC9FE66E75}" type="parTrans" cxnId="{46279E3C-BC40-4E6C-AEC6-5D97714EF049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897F45F2-8B22-4802-8772-4A5BD26ED59B}" type="sibTrans" cxnId="{46279E3C-BC40-4E6C-AEC6-5D97714EF049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C4E0A151-C61E-4307-9F84-4D11FBB385CC}">
      <dgm:prSet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2021</a:t>
          </a:r>
        </a:p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Online</a:t>
          </a:r>
        </a:p>
      </dgm:t>
    </dgm:pt>
    <dgm:pt modelId="{F440314E-800A-4156-A9D9-34E3034C24A6}" type="parTrans" cxnId="{63CAEB4E-0D88-41AF-A0CE-DAABFC229BEC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5A5C3C03-B36B-4661-9B7B-9B0358F47EFA}" type="sibTrans" cxnId="{63CAEB4E-0D88-41AF-A0CE-DAABFC229BEC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876B4D44-695F-4F1F-852F-5C36DCD0F3B6}">
      <dgm:prSet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2022</a:t>
          </a:r>
        </a:p>
        <a:p>
          <a:r>
            <a:rPr lang="tr-TR" sz="700" b="1" dirty="0" err="1">
              <a:solidFill>
                <a:schemeClr val="tx1">
                  <a:lumMod val="75000"/>
                </a:schemeClr>
              </a:solidFill>
            </a:rPr>
            <a:t>Athens</a:t>
          </a:r>
          <a:endParaRPr lang="tr-TR" sz="700" b="1" dirty="0">
            <a:solidFill>
              <a:schemeClr val="tx1">
                <a:lumMod val="75000"/>
              </a:schemeClr>
            </a:solidFill>
          </a:endParaRPr>
        </a:p>
      </dgm:t>
    </dgm:pt>
    <dgm:pt modelId="{937F3341-53BA-4D9C-A289-E3FEC3BE590C}" type="parTrans" cxnId="{431350AB-1506-4E62-95FF-C33B44367DC3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86E7B0A6-2CDD-4C69-A5C7-F0037E2E8062}" type="sibTrans" cxnId="{431350AB-1506-4E62-95FF-C33B44367DC3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C0B67ECE-53F9-4CD3-9B73-8B2BB19CB0A8}">
      <dgm:prSet custT="1"/>
      <dgm:spPr/>
      <dgm:t>
        <a:bodyPr/>
        <a:lstStyle/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2023</a:t>
          </a:r>
        </a:p>
        <a:p>
          <a:r>
            <a:rPr lang="tr-TR" sz="700" b="1" dirty="0">
              <a:solidFill>
                <a:schemeClr val="tx1">
                  <a:lumMod val="75000"/>
                </a:schemeClr>
              </a:solidFill>
            </a:rPr>
            <a:t>Nancy</a:t>
          </a:r>
        </a:p>
      </dgm:t>
    </dgm:pt>
    <dgm:pt modelId="{BD1CB58A-07F6-439C-B8C9-47788CFBF9DE}" type="parTrans" cxnId="{65252581-B2D2-426F-9942-EA82C757CFB8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516A311C-A9CC-4D00-B8F4-CDC9248D89D3}" type="sibTrans" cxnId="{65252581-B2D2-426F-9942-EA82C757CFB8}">
      <dgm:prSet/>
      <dgm:spPr/>
      <dgm:t>
        <a:bodyPr/>
        <a:lstStyle/>
        <a:p>
          <a:endParaRPr lang="tr-TR" sz="1800" b="1">
            <a:solidFill>
              <a:schemeClr val="tx1">
                <a:lumMod val="75000"/>
              </a:schemeClr>
            </a:solidFill>
          </a:endParaRPr>
        </a:p>
      </dgm:t>
    </dgm:pt>
    <dgm:pt modelId="{CCAF6959-98D1-46E9-9851-6F6B7734920E}" type="pres">
      <dgm:prSet presAssocID="{92C5DC5C-950D-4341-8545-02F184046135}" presName="Name0" presStyleCnt="0">
        <dgm:presLayoutVars>
          <dgm:dir/>
          <dgm:animLvl val="lvl"/>
          <dgm:resizeHandles val="exact"/>
        </dgm:presLayoutVars>
      </dgm:prSet>
      <dgm:spPr/>
    </dgm:pt>
    <dgm:pt modelId="{64B0E462-7E08-4E56-81F9-794CB5E9E436}" type="pres">
      <dgm:prSet presAssocID="{9E0B8E6A-4AA4-421E-BA83-BC62D1565C42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FE26067F-0B6A-429C-AB6D-D0330B5ABC82}" type="pres">
      <dgm:prSet presAssocID="{0643EE54-5CD8-4ACC-84A1-35A39E18E9C1}" presName="parTxOnlySpace" presStyleCnt="0"/>
      <dgm:spPr/>
    </dgm:pt>
    <dgm:pt modelId="{6E7FFD7D-61E0-4B12-9ED9-FF8E996BBB1A}" type="pres">
      <dgm:prSet presAssocID="{7E9DD1A2-DCA8-4A67-BEB5-0CEF2882F333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6B45894A-CBD8-4AB8-B035-4790D9F4B893}" type="pres">
      <dgm:prSet presAssocID="{DBE4CCE6-951D-4170-B6F0-A461CDD50006}" presName="parTxOnlySpace" presStyleCnt="0"/>
      <dgm:spPr/>
    </dgm:pt>
    <dgm:pt modelId="{D6FBA729-BBE6-4EF4-9850-285360FB7ED3}" type="pres">
      <dgm:prSet presAssocID="{0B208215-DC66-4E3C-AF9B-5877DB4E7340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F60054A5-AC12-4849-B036-8E47110534F8}" type="pres">
      <dgm:prSet presAssocID="{1C5B04DD-8EA7-4902-9C50-9409CB807749}" presName="parTxOnlySpace" presStyleCnt="0"/>
      <dgm:spPr/>
    </dgm:pt>
    <dgm:pt modelId="{F191591A-4F20-40CA-A86F-9EF69A04E7D5}" type="pres">
      <dgm:prSet presAssocID="{BED37CAE-694A-43E7-A4AB-F2337715FE77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C7FD6931-3357-4773-B3D4-4FF807ED588C}" type="pres">
      <dgm:prSet presAssocID="{33FD91BF-F441-43BA-AC85-F7BE82021631}" presName="parTxOnlySpace" presStyleCnt="0"/>
      <dgm:spPr/>
    </dgm:pt>
    <dgm:pt modelId="{B800DBB6-F0FC-4E3B-A3E3-2BC503ECA04A}" type="pres">
      <dgm:prSet presAssocID="{FD75CC28-B65E-4607-A65F-E934CC95D78B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E1A66AB0-4171-4EFE-AFAD-2CDCA8AD547D}" type="pres">
      <dgm:prSet presAssocID="{8C4B8698-3769-4016-9D1A-DE5BCA87EAC2}" presName="parTxOnlySpace" presStyleCnt="0"/>
      <dgm:spPr/>
    </dgm:pt>
    <dgm:pt modelId="{B6868FFF-D83A-4144-94EF-56552AC7DAA6}" type="pres">
      <dgm:prSet presAssocID="{96890DE9-A638-48C0-908D-C4DB708C2A0C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0A351832-CBF0-48DC-9049-8523B39AA095}" type="pres">
      <dgm:prSet presAssocID="{897F45F2-8B22-4802-8772-4A5BD26ED59B}" presName="parTxOnlySpace" presStyleCnt="0"/>
      <dgm:spPr/>
    </dgm:pt>
    <dgm:pt modelId="{22519C12-4A3A-43B6-8684-85C75F458948}" type="pres">
      <dgm:prSet presAssocID="{C4E0A151-C61E-4307-9F84-4D11FBB385CC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8D66EF99-37C5-4B6B-873A-E6188CCA59DA}" type="pres">
      <dgm:prSet presAssocID="{5A5C3C03-B36B-4661-9B7B-9B0358F47EFA}" presName="parTxOnlySpace" presStyleCnt="0"/>
      <dgm:spPr/>
    </dgm:pt>
    <dgm:pt modelId="{B8B54ED7-9FB5-4C4C-AC82-5FFA4FBCBDB4}" type="pres">
      <dgm:prSet presAssocID="{876B4D44-695F-4F1F-852F-5C36DCD0F3B6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D9BE2158-C248-45BB-9F5D-31FBED1E5AA3}" type="pres">
      <dgm:prSet presAssocID="{86E7B0A6-2CDD-4C69-A5C7-F0037E2E8062}" presName="parTxOnlySpace" presStyleCnt="0"/>
      <dgm:spPr/>
    </dgm:pt>
    <dgm:pt modelId="{42D07492-2499-4C69-BCF4-80C713B53B09}" type="pres">
      <dgm:prSet presAssocID="{C0B67ECE-53F9-4CD3-9B73-8B2BB19CB0A8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5C82E306-DCFE-418F-A0F0-E9E2654BE6E5}" type="presOf" srcId="{FD75CC28-B65E-4607-A65F-E934CC95D78B}" destId="{B800DBB6-F0FC-4E3B-A3E3-2BC503ECA04A}" srcOrd="0" destOrd="0" presId="urn:microsoft.com/office/officeart/2005/8/layout/chevron1"/>
    <dgm:cxn modelId="{2D509620-5B02-46EF-B037-3D32C5F6A534}" type="presOf" srcId="{9E0B8E6A-4AA4-421E-BA83-BC62D1565C42}" destId="{64B0E462-7E08-4E56-81F9-794CB5E9E436}" srcOrd="0" destOrd="0" presId="urn:microsoft.com/office/officeart/2005/8/layout/chevron1"/>
    <dgm:cxn modelId="{1914032D-CF5E-41C9-8CE8-3D06B682279A}" type="presOf" srcId="{C4E0A151-C61E-4307-9F84-4D11FBB385CC}" destId="{22519C12-4A3A-43B6-8684-85C75F458948}" srcOrd="0" destOrd="0" presId="urn:microsoft.com/office/officeart/2005/8/layout/chevron1"/>
    <dgm:cxn modelId="{46279E3C-BC40-4E6C-AEC6-5D97714EF049}" srcId="{92C5DC5C-950D-4341-8545-02F184046135}" destId="{96890DE9-A638-48C0-908D-C4DB708C2A0C}" srcOrd="5" destOrd="0" parTransId="{BA0D52AE-1813-49CF-A4D5-14AC9FE66E75}" sibTransId="{897F45F2-8B22-4802-8772-4A5BD26ED59B}"/>
    <dgm:cxn modelId="{0FAFE844-51A5-45A0-AADE-37164AD0C85F}" srcId="{92C5DC5C-950D-4341-8545-02F184046135}" destId="{9E0B8E6A-4AA4-421E-BA83-BC62D1565C42}" srcOrd="0" destOrd="0" parTransId="{48FE8112-7C3F-48ED-9FF2-FC56DF9AEB04}" sibTransId="{0643EE54-5CD8-4ACC-84A1-35A39E18E9C1}"/>
    <dgm:cxn modelId="{63CAEB4E-0D88-41AF-A0CE-DAABFC229BEC}" srcId="{92C5DC5C-950D-4341-8545-02F184046135}" destId="{C4E0A151-C61E-4307-9F84-4D11FBB385CC}" srcOrd="6" destOrd="0" parTransId="{F440314E-800A-4156-A9D9-34E3034C24A6}" sibTransId="{5A5C3C03-B36B-4661-9B7B-9B0358F47EFA}"/>
    <dgm:cxn modelId="{539E2A4F-739C-423E-A3D8-05080A6D5507}" type="presOf" srcId="{96890DE9-A638-48C0-908D-C4DB708C2A0C}" destId="{B6868FFF-D83A-4144-94EF-56552AC7DAA6}" srcOrd="0" destOrd="0" presId="urn:microsoft.com/office/officeart/2005/8/layout/chevron1"/>
    <dgm:cxn modelId="{65252581-B2D2-426F-9942-EA82C757CFB8}" srcId="{92C5DC5C-950D-4341-8545-02F184046135}" destId="{C0B67ECE-53F9-4CD3-9B73-8B2BB19CB0A8}" srcOrd="8" destOrd="0" parTransId="{BD1CB58A-07F6-439C-B8C9-47788CFBF9DE}" sibTransId="{516A311C-A9CC-4D00-B8F4-CDC9248D89D3}"/>
    <dgm:cxn modelId="{97D8CC87-826C-43A2-BF14-ECD5704D4F54}" srcId="{92C5DC5C-950D-4341-8545-02F184046135}" destId="{FD75CC28-B65E-4607-A65F-E934CC95D78B}" srcOrd="4" destOrd="0" parTransId="{A7B89674-162E-47F9-A929-054593BB2F7B}" sibTransId="{8C4B8698-3769-4016-9D1A-DE5BCA87EAC2}"/>
    <dgm:cxn modelId="{7BDF4F95-44CD-4779-AB4F-5F231D9783C2}" type="presOf" srcId="{92C5DC5C-950D-4341-8545-02F184046135}" destId="{CCAF6959-98D1-46E9-9851-6F6B7734920E}" srcOrd="0" destOrd="0" presId="urn:microsoft.com/office/officeart/2005/8/layout/chevron1"/>
    <dgm:cxn modelId="{431350AB-1506-4E62-95FF-C33B44367DC3}" srcId="{92C5DC5C-950D-4341-8545-02F184046135}" destId="{876B4D44-695F-4F1F-852F-5C36DCD0F3B6}" srcOrd="7" destOrd="0" parTransId="{937F3341-53BA-4D9C-A289-E3FEC3BE590C}" sibTransId="{86E7B0A6-2CDD-4C69-A5C7-F0037E2E8062}"/>
    <dgm:cxn modelId="{D9D411BD-7104-435A-A8E2-E8876AA87B77}" type="presOf" srcId="{BED37CAE-694A-43E7-A4AB-F2337715FE77}" destId="{F191591A-4F20-40CA-A86F-9EF69A04E7D5}" srcOrd="0" destOrd="0" presId="urn:microsoft.com/office/officeart/2005/8/layout/chevron1"/>
    <dgm:cxn modelId="{9C2BE6D6-FA33-4042-AE4B-48B5954E9B50}" srcId="{92C5DC5C-950D-4341-8545-02F184046135}" destId="{0B208215-DC66-4E3C-AF9B-5877DB4E7340}" srcOrd="2" destOrd="0" parTransId="{58D7995C-823C-40AD-A0B9-4EAE545A2BA6}" sibTransId="{1C5B04DD-8EA7-4902-9C50-9409CB807749}"/>
    <dgm:cxn modelId="{41758FD9-D0DD-4546-9546-6F642549B4EE}" type="presOf" srcId="{876B4D44-695F-4F1F-852F-5C36DCD0F3B6}" destId="{B8B54ED7-9FB5-4C4C-AC82-5FFA4FBCBDB4}" srcOrd="0" destOrd="0" presId="urn:microsoft.com/office/officeart/2005/8/layout/chevron1"/>
    <dgm:cxn modelId="{F455E6E4-FEB3-4ACC-9AEB-401DF9329BBD}" type="presOf" srcId="{0B208215-DC66-4E3C-AF9B-5877DB4E7340}" destId="{D6FBA729-BBE6-4EF4-9850-285360FB7ED3}" srcOrd="0" destOrd="0" presId="urn:microsoft.com/office/officeart/2005/8/layout/chevron1"/>
    <dgm:cxn modelId="{78D5E2E6-D5C0-4AD8-813F-216067156E25}" type="presOf" srcId="{C0B67ECE-53F9-4CD3-9B73-8B2BB19CB0A8}" destId="{42D07492-2499-4C69-BCF4-80C713B53B09}" srcOrd="0" destOrd="0" presId="urn:microsoft.com/office/officeart/2005/8/layout/chevron1"/>
    <dgm:cxn modelId="{5E3163F0-FE80-47CF-B25D-D8790B19F0AE}" srcId="{92C5DC5C-950D-4341-8545-02F184046135}" destId="{BED37CAE-694A-43E7-A4AB-F2337715FE77}" srcOrd="3" destOrd="0" parTransId="{F9F55627-30EE-46AA-A3E5-89EFDF59D040}" sibTransId="{33FD91BF-F441-43BA-AC85-F7BE82021631}"/>
    <dgm:cxn modelId="{A822ECFE-4A5A-47E5-9471-97002D0BCEAA}" srcId="{92C5DC5C-950D-4341-8545-02F184046135}" destId="{7E9DD1A2-DCA8-4A67-BEB5-0CEF2882F333}" srcOrd="1" destOrd="0" parTransId="{3CD6BCF8-8A39-4071-83B0-5636C1629F24}" sibTransId="{DBE4CCE6-951D-4170-B6F0-A461CDD50006}"/>
    <dgm:cxn modelId="{873519FF-D5AC-44A9-937D-12AE5778C16D}" type="presOf" srcId="{7E9DD1A2-DCA8-4A67-BEB5-0CEF2882F333}" destId="{6E7FFD7D-61E0-4B12-9ED9-FF8E996BBB1A}" srcOrd="0" destOrd="0" presId="urn:microsoft.com/office/officeart/2005/8/layout/chevron1"/>
    <dgm:cxn modelId="{E221DEAE-1361-43FA-8F91-C7C77ECDB597}" type="presParOf" srcId="{CCAF6959-98D1-46E9-9851-6F6B7734920E}" destId="{64B0E462-7E08-4E56-81F9-794CB5E9E436}" srcOrd="0" destOrd="0" presId="urn:microsoft.com/office/officeart/2005/8/layout/chevron1"/>
    <dgm:cxn modelId="{32C2EE42-7C04-49C1-8207-7DD9972A2577}" type="presParOf" srcId="{CCAF6959-98D1-46E9-9851-6F6B7734920E}" destId="{FE26067F-0B6A-429C-AB6D-D0330B5ABC82}" srcOrd="1" destOrd="0" presId="urn:microsoft.com/office/officeart/2005/8/layout/chevron1"/>
    <dgm:cxn modelId="{9FDA660F-A03B-46C3-A7B1-504BC40BB44A}" type="presParOf" srcId="{CCAF6959-98D1-46E9-9851-6F6B7734920E}" destId="{6E7FFD7D-61E0-4B12-9ED9-FF8E996BBB1A}" srcOrd="2" destOrd="0" presId="urn:microsoft.com/office/officeart/2005/8/layout/chevron1"/>
    <dgm:cxn modelId="{99F0CBA6-EED2-49F3-91FF-6EEB3B6C83E9}" type="presParOf" srcId="{CCAF6959-98D1-46E9-9851-6F6B7734920E}" destId="{6B45894A-CBD8-4AB8-B035-4790D9F4B893}" srcOrd="3" destOrd="0" presId="urn:microsoft.com/office/officeart/2005/8/layout/chevron1"/>
    <dgm:cxn modelId="{5440BCF4-1938-4C7F-8B42-C248E3E1732B}" type="presParOf" srcId="{CCAF6959-98D1-46E9-9851-6F6B7734920E}" destId="{D6FBA729-BBE6-4EF4-9850-285360FB7ED3}" srcOrd="4" destOrd="0" presId="urn:microsoft.com/office/officeart/2005/8/layout/chevron1"/>
    <dgm:cxn modelId="{5E8B35E1-64E3-4503-A404-6FC28ECA58CB}" type="presParOf" srcId="{CCAF6959-98D1-46E9-9851-6F6B7734920E}" destId="{F60054A5-AC12-4849-B036-8E47110534F8}" srcOrd="5" destOrd="0" presId="urn:microsoft.com/office/officeart/2005/8/layout/chevron1"/>
    <dgm:cxn modelId="{C58974EE-8E54-4ED7-8537-984F4DEA0992}" type="presParOf" srcId="{CCAF6959-98D1-46E9-9851-6F6B7734920E}" destId="{F191591A-4F20-40CA-A86F-9EF69A04E7D5}" srcOrd="6" destOrd="0" presId="urn:microsoft.com/office/officeart/2005/8/layout/chevron1"/>
    <dgm:cxn modelId="{B3E8B349-82F4-4F6A-B3C9-4BC4E815E3B1}" type="presParOf" srcId="{CCAF6959-98D1-46E9-9851-6F6B7734920E}" destId="{C7FD6931-3357-4773-B3D4-4FF807ED588C}" srcOrd="7" destOrd="0" presId="urn:microsoft.com/office/officeart/2005/8/layout/chevron1"/>
    <dgm:cxn modelId="{9956D5E5-6FFF-46FA-8B6C-D208EF3D884E}" type="presParOf" srcId="{CCAF6959-98D1-46E9-9851-6F6B7734920E}" destId="{B800DBB6-F0FC-4E3B-A3E3-2BC503ECA04A}" srcOrd="8" destOrd="0" presId="urn:microsoft.com/office/officeart/2005/8/layout/chevron1"/>
    <dgm:cxn modelId="{704991C8-1EA2-4DC4-AA5B-4963C318E2F9}" type="presParOf" srcId="{CCAF6959-98D1-46E9-9851-6F6B7734920E}" destId="{E1A66AB0-4171-4EFE-AFAD-2CDCA8AD547D}" srcOrd="9" destOrd="0" presId="urn:microsoft.com/office/officeart/2005/8/layout/chevron1"/>
    <dgm:cxn modelId="{732B78FC-EF53-4E32-AA5A-6CE776A35029}" type="presParOf" srcId="{CCAF6959-98D1-46E9-9851-6F6B7734920E}" destId="{B6868FFF-D83A-4144-94EF-56552AC7DAA6}" srcOrd="10" destOrd="0" presId="urn:microsoft.com/office/officeart/2005/8/layout/chevron1"/>
    <dgm:cxn modelId="{587DF38C-E606-473A-9675-F92EE9F5D879}" type="presParOf" srcId="{CCAF6959-98D1-46E9-9851-6F6B7734920E}" destId="{0A351832-CBF0-48DC-9049-8523B39AA095}" srcOrd="11" destOrd="0" presId="urn:microsoft.com/office/officeart/2005/8/layout/chevron1"/>
    <dgm:cxn modelId="{7B58E7A8-44DE-4429-8B45-4ED9FD9A34F2}" type="presParOf" srcId="{CCAF6959-98D1-46E9-9851-6F6B7734920E}" destId="{22519C12-4A3A-43B6-8684-85C75F458948}" srcOrd="12" destOrd="0" presId="urn:microsoft.com/office/officeart/2005/8/layout/chevron1"/>
    <dgm:cxn modelId="{26CE7D95-D484-4B1C-A756-362BA5AC483C}" type="presParOf" srcId="{CCAF6959-98D1-46E9-9851-6F6B7734920E}" destId="{8D66EF99-37C5-4B6B-873A-E6188CCA59DA}" srcOrd="13" destOrd="0" presId="urn:microsoft.com/office/officeart/2005/8/layout/chevron1"/>
    <dgm:cxn modelId="{32303016-3988-4D6B-9DFA-5DC14D54FA96}" type="presParOf" srcId="{CCAF6959-98D1-46E9-9851-6F6B7734920E}" destId="{B8B54ED7-9FB5-4C4C-AC82-5FFA4FBCBDB4}" srcOrd="14" destOrd="0" presId="urn:microsoft.com/office/officeart/2005/8/layout/chevron1"/>
    <dgm:cxn modelId="{CB8E18F9-A121-49CE-85BD-E30296219504}" type="presParOf" srcId="{CCAF6959-98D1-46E9-9851-6F6B7734920E}" destId="{D9BE2158-C248-45BB-9F5D-31FBED1E5AA3}" srcOrd="15" destOrd="0" presId="urn:microsoft.com/office/officeart/2005/8/layout/chevron1"/>
    <dgm:cxn modelId="{D8777F93-D493-4023-BAFB-F6776E767964}" type="presParOf" srcId="{CCAF6959-98D1-46E9-9851-6F6B7734920E}" destId="{42D07492-2499-4C69-BCF4-80C713B53B09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C676C-CEAB-4DF3-A28D-C4384E3CB6F5}">
      <dsp:nvSpPr>
        <dsp:cNvPr id="0" name=""/>
        <dsp:cNvSpPr/>
      </dsp:nvSpPr>
      <dsp:spPr>
        <a:xfrm rot="5400000">
          <a:off x="719470" y="608457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15EA8-33CA-4991-AA25-B88825C11384}">
      <dsp:nvSpPr>
        <dsp:cNvPr id="0" name=""/>
        <dsp:cNvSpPr/>
      </dsp:nvSpPr>
      <dsp:spPr>
        <a:xfrm>
          <a:off x="398392" y="39672"/>
          <a:ext cx="1439998" cy="604606"/>
        </a:xfrm>
        <a:prstGeom prst="roundRect">
          <a:avLst>
            <a:gd name="adj" fmla="val 1667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Application </a:t>
          </a:r>
          <a:r>
            <a:rPr lang="tr-TR" sz="1050" b="1" kern="1200" dirty="0" err="1"/>
            <a:t>request</a:t>
          </a:r>
          <a:endParaRPr lang="en-US" sz="1050" b="1" kern="1200" dirty="0"/>
        </a:p>
      </dsp:txBody>
      <dsp:txXfrm>
        <a:off x="427912" y="69192"/>
        <a:ext cx="1380958" cy="545566"/>
      </dsp:txXfrm>
    </dsp:sp>
    <dsp:sp modelId="{005927AA-C261-44A4-AC12-A1858BDAB193}">
      <dsp:nvSpPr>
        <dsp:cNvPr id="0" name=""/>
        <dsp:cNvSpPr/>
      </dsp:nvSpPr>
      <dsp:spPr>
        <a:xfrm>
          <a:off x="1550273" y="97335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3942E7-CEBF-4AF5-B5BC-6845BB6FCCC7}">
      <dsp:nvSpPr>
        <dsp:cNvPr id="0" name=""/>
        <dsp:cNvSpPr/>
      </dsp:nvSpPr>
      <dsp:spPr>
        <a:xfrm rot="5400000">
          <a:off x="1367545" y="1287630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F4CBD-F9C6-4830-802C-E066C0121C92}">
      <dsp:nvSpPr>
        <dsp:cNvPr id="0" name=""/>
        <dsp:cNvSpPr/>
      </dsp:nvSpPr>
      <dsp:spPr>
        <a:xfrm>
          <a:off x="1252840" y="718845"/>
          <a:ext cx="1439998" cy="6046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ARB </a:t>
          </a:r>
          <a:r>
            <a:rPr lang="tr-TR" sz="1050" b="1" kern="1200" dirty="0" err="1"/>
            <a:t>chair</a:t>
          </a:r>
          <a:r>
            <a:rPr lang="tr-TR" sz="1050" b="1" kern="1200" dirty="0"/>
            <a:t> </a:t>
          </a:r>
          <a:endParaRPr lang="en-US" sz="1050" b="1" kern="1200" dirty="0"/>
        </a:p>
      </dsp:txBody>
      <dsp:txXfrm>
        <a:off x="1282360" y="748365"/>
        <a:ext cx="1380958" cy="545566"/>
      </dsp:txXfrm>
    </dsp:sp>
    <dsp:sp modelId="{88D6280E-9316-44E4-BFAC-98B93C192AD2}">
      <dsp:nvSpPr>
        <dsp:cNvPr id="0" name=""/>
        <dsp:cNvSpPr/>
      </dsp:nvSpPr>
      <dsp:spPr>
        <a:xfrm>
          <a:off x="2404722" y="776508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2270C6-9325-40CC-8623-3F18A25D311D}">
      <dsp:nvSpPr>
        <dsp:cNvPr id="0" name=""/>
        <dsp:cNvSpPr/>
      </dsp:nvSpPr>
      <dsp:spPr>
        <a:xfrm rot="5400000">
          <a:off x="2375654" y="1961308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35B5EF-0B95-4F82-9741-A3D2FDA5C16B}">
      <dsp:nvSpPr>
        <dsp:cNvPr id="0" name=""/>
        <dsp:cNvSpPr/>
      </dsp:nvSpPr>
      <dsp:spPr>
        <a:xfrm>
          <a:off x="1899476" y="1398018"/>
          <a:ext cx="1439998" cy="6046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 </a:t>
          </a:r>
          <a:r>
            <a:rPr lang="tr-TR" sz="1050" b="1" kern="1200" dirty="0" err="1"/>
            <a:t>Documents</a:t>
          </a:r>
          <a:r>
            <a:rPr lang="tr-TR" sz="1050" b="1" kern="1200" dirty="0"/>
            <a:t> </a:t>
          </a:r>
          <a:r>
            <a:rPr lang="tr-TR" sz="1050" b="1" kern="1200" dirty="0" err="1"/>
            <a:t>reviewed</a:t>
          </a:r>
          <a:r>
            <a:rPr lang="tr-TR" sz="1050" b="1" kern="1200" dirty="0"/>
            <a:t> </a:t>
          </a:r>
          <a:r>
            <a:rPr lang="tr-TR" sz="1050" b="1" kern="1200" dirty="0" err="1"/>
            <a:t>by</a:t>
          </a:r>
          <a:r>
            <a:rPr lang="tr-TR" sz="1050" b="1" kern="1200" dirty="0"/>
            <a:t> ARB </a:t>
          </a:r>
          <a:r>
            <a:rPr lang="tr-TR" sz="1050" b="1" kern="1200" dirty="0" err="1"/>
            <a:t>chair</a:t>
          </a:r>
          <a:r>
            <a:rPr lang="tr-TR" sz="1050" b="1" kern="1200" dirty="0"/>
            <a:t> &amp; </a:t>
          </a:r>
          <a:r>
            <a:rPr lang="tr-TR" sz="1050" b="1" kern="1200" dirty="0" err="1"/>
            <a:t>co-chair</a:t>
          </a:r>
          <a:r>
            <a:rPr lang="tr-TR" sz="1050" b="1" kern="1200" dirty="0"/>
            <a:t> </a:t>
          </a:r>
          <a:endParaRPr lang="en-US" sz="1050" b="1" kern="1200" dirty="0"/>
        </a:p>
      </dsp:txBody>
      <dsp:txXfrm>
        <a:off x="1928996" y="1427538"/>
        <a:ext cx="1380958" cy="545566"/>
      </dsp:txXfrm>
    </dsp:sp>
    <dsp:sp modelId="{2911A978-95AC-429F-B19D-879EA439CF91}">
      <dsp:nvSpPr>
        <dsp:cNvPr id="0" name=""/>
        <dsp:cNvSpPr/>
      </dsp:nvSpPr>
      <dsp:spPr>
        <a:xfrm>
          <a:off x="3259170" y="1455681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744299-C0F2-4F17-BC3B-19A5A5E0B172}">
      <dsp:nvSpPr>
        <dsp:cNvPr id="0" name=""/>
        <dsp:cNvSpPr/>
      </dsp:nvSpPr>
      <dsp:spPr>
        <a:xfrm rot="5400000">
          <a:off x="3239753" y="2681391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213337-CE22-4944-8B54-9370FC1F63EB}">
      <dsp:nvSpPr>
        <dsp:cNvPr id="0" name=""/>
        <dsp:cNvSpPr/>
      </dsp:nvSpPr>
      <dsp:spPr>
        <a:xfrm>
          <a:off x="2961738" y="2077191"/>
          <a:ext cx="1439998" cy="6046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ARB </a:t>
          </a:r>
          <a:r>
            <a:rPr lang="tr-TR" sz="1050" b="1" kern="1200" dirty="0" err="1"/>
            <a:t>sends</a:t>
          </a:r>
          <a:r>
            <a:rPr lang="tr-TR" sz="1050" b="1" kern="1200" dirty="0"/>
            <a:t> </a:t>
          </a:r>
          <a:r>
            <a:rPr lang="tr-TR" sz="1050" b="1" kern="1200" dirty="0" err="1"/>
            <a:t>two</a:t>
          </a:r>
          <a:r>
            <a:rPr lang="tr-TR" sz="1050" b="1" kern="1200" dirty="0"/>
            <a:t> site </a:t>
          </a:r>
          <a:r>
            <a:rPr lang="tr-TR" sz="1050" b="1" kern="1200" dirty="0" err="1"/>
            <a:t>surveyors</a:t>
          </a:r>
          <a:r>
            <a:rPr lang="tr-TR" sz="1050" b="1" kern="1200" dirty="0"/>
            <a:t> </a:t>
          </a:r>
          <a:r>
            <a:rPr lang="tr-TR" sz="1050" b="1" kern="1200" dirty="0" err="1"/>
            <a:t>from</a:t>
          </a:r>
          <a:r>
            <a:rPr lang="tr-TR" sz="1050" b="1" kern="1200" dirty="0"/>
            <a:t> </a:t>
          </a:r>
          <a:r>
            <a:rPr lang="tr-TR" sz="1050" b="1" kern="1200" dirty="0" err="1"/>
            <a:t>different</a:t>
          </a:r>
          <a:r>
            <a:rPr lang="tr-TR" sz="1050" b="1" kern="1200" dirty="0"/>
            <a:t> </a:t>
          </a:r>
          <a:r>
            <a:rPr lang="tr-TR" sz="1050" b="1" kern="1200" dirty="0" err="1"/>
            <a:t>countries</a:t>
          </a:r>
          <a:r>
            <a:rPr lang="tr-TR" sz="1050" b="1" kern="1200" dirty="0"/>
            <a:t> </a:t>
          </a:r>
          <a:endParaRPr lang="en-US" sz="1050" b="1" kern="1200" dirty="0"/>
        </a:p>
      </dsp:txBody>
      <dsp:txXfrm>
        <a:off x="2991258" y="2106711"/>
        <a:ext cx="1380958" cy="545566"/>
      </dsp:txXfrm>
    </dsp:sp>
    <dsp:sp modelId="{207F1560-8572-45C3-B182-294705A8E30F}">
      <dsp:nvSpPr>
        <dsp:cNvPr id="0" name=""/>
        <dsp:cNvSpPr/>
      </dsp:nvSpPr>
      <dsp:spPr>
        <a:xfrm>
          <a:off x="4113619" y="2134854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23DB30-9398-4D3F-B1C4-BE890B748231}">
      <dsp:nvSpPr>
        <dsp:cNvPr id="0" name=""/>
        <dsp:cNvSpPr/>
      </dsp:nvSpPr>
      <dsp:spPr>
        <a:xfrm rot="5400000">
          <a:off x="4031837" y="3329460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BDDB56-E1C3-462B-BD88-C95DA0D1384E}">
      <dsp:nvSpPr>
        <dsp:cNvPr id="0" name=""/>
        <dsp:cNvSpPr/>
      </dsp:nvSpPr>
      <dsp:spPr>
        <a:xfrm>
          <a:off x="3816186" y="2756364"/>
          <a:ext cx="1439998" cy="6046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Accreditation </a:t>
          </a:r>
          <a:r>
            <a:rPr lang="tr-TR" sz="1050" b="1" kern="1200" dirty="0" err="1"/>
            <a:t>Visit</a:t>
          </a:r>
          <a:endParaRPr lang="en-US" sz="1050" b="1" kern="1200" dirty="0"/>
        </a:p>
      </dsp:txBody>
      <dsp:txXfrm>
        <a:off x="3845706" y="2785884"/>
        <a:ext cx="1380958" cy="545566"/>
      </dsp:txXfrm>
    </dsp:sp>
    <dsp:sp modelId="{77C703BB-01B9-4A44-A45A-A2D90754FA0D}">
      <dsp:nvSpPr>
        <dsp:cNvPr id="0" name=""/>
        <dsp:cNvSpPr/>
      </dsp:nvSpPr>
      <dsp:spPr>
        <a:xfrm>
          <a:off x="4968068" y="2814027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458318-F0A7-4E2E-A263-0C08111B7474}">
      <dsp:nvSpPr>
        <dsp:cNvPr id="0" name=""/>
        <dsp:cNvSpPr/>
      </dsp:nvSpPr>
      <dsp:spPr>
        <a:xfrm rot="5400000">
          <a:off x="4895936" y="3977534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13344-9056-4E9E-AE1A-6BD7305B20C4}">
      <dsp:nvSpPr>
        <dsp:cNvPr id="0" name=""/>
        <dsp:cNvSpPr/>
      </dsp:nvSpPr>
      <dsp:spPr>
        <a:xfrm>
          <a:off x="4670635" y="3435537"/>
          <a:ext cx="1439998" cy="6046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 err="1"/>
            <a:t>Initial</a:t>
          </a:r>
          <a:r>
            <a:rPr lang="tr-TR" sz="1050" b="1" kern="1200" dirty="0"/>
            <a:t> </a:t>
          </a:r>
          <a:r>
            <a:rPr lang="tr-TR" sz="1050" b="1" kern="1200" dirty="0" err="1"/>
            <a:t>report</a:t>
          </a:r>
          <a:r>
            <a:rPr lang="tr-TR" sz="1050" b="1" kern="1200" dirty="0"/>
            <a:t> from </a:t>
          </a:r>
          <a:r>
            <a:rPr lang="tr-TR" sz="1050" b="1" kern="1200" dirty="0" err="1"/>
            <a:t>the</a:t>
          </a:r>
          <a:r>
            <a:rPr lang="tr-TR" sz="1050" b="1" kern="1200" dirty="0"/>
            <a:t> site </a:t>
          </a:r>
          <a:r>
            <a:rPr lang="tr-TR" sz="1050" b="1" kern="1200" dirty="0" err="1"/>
            <a:t>surveyors</a:t>
          </a:r>
          <a:r>
            <a:rPr lang="tr-TR" sz="1050" b="1" kern="1200" dirty="0"/>
            <a:t> sent </a:t>
          </a:r>
          <a:r>
            <a:rPr lang="tr-TR" sz="1050" b="1" kern="1200" dirty="0" err="1"/>
            <a:t>to</a:t>
          </a:r>
          <a:r>
            <a:rPr lang="tr-TR" sz="1050" b="1" kern="1200" dirty="0"/>
            <a:t> ARB &lt; 2 </a:t>
          </a:r>
          <a:r>
            <a:rPr lang="tr-TR" sz="1050" b="1" kern="1200" dirty="0" err="1"/>
            <a:t>weeks</a:t>
          </a:r>
          <a:r>
            <a:rPr lang="tr-TR" sz="1050" b="1" kern="1200" dirty="0"/>
            <a:t> </a:t>
          </a:r>
          <a:endParaRPr lang="en-US" sz="1050" b="1" kern="1200" dirty="0"/>
        </a:p>
      </dsp:txBody>
      <dsp:txXfrm>
        <a:off x="4700155" y="3465057"/>
        <a:ext cx="1380958" cy="545566"/>
      </dsp:txXfrm>
    </dsp:sp>
    <dsp:sp modelId="{9CAE2009-3126-460F-964A-A01ECB5B0C11}">
      <dsp:nvSpPr>
        <dsp:cNvPr id="0" name=""/>
        <dsp:cNvSpPr/>
      </dsp:nvSpPr>
      <dsp:spPr>
        <a:xfrm>
          <a:off x="5822516" y="3493200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FBD746-CCC7-4181-97B1-9096209BDD40}">
      <dsp:nvSpPr>
        <dsp:cNvPr id="0" name=""/>
        <dsp:cNvSpPr/>
      </dsp:nvSpPr>
      <dsp:spPr>
        <a:xfrm rot="5400000">
          <a:off x="5760035" y="4697611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2EF74E-6B5E-4D36-90FE-DEBD52D35CA8}">
      <dsp:nvSpPr>
        <dsp:cNvPr id="0" name=""/>
        <dsp:cNvSpPr/>
      </dsp:nvSpPr>
      <dsp:spPr>
        <a:xfrm>
          <a:off x="5525083" y="4114710"/>
          <a:ext cx="1439998" cy="6046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ARB </a:t>
          </a:r>
          <a:r>
            <a:rPr lang="tr-TR" sz="1050" b="1" kern="1200" dirty="0" err="1"/>
            <a:t>Commitee</a:t>
          </a:r>
          <a:r>
            <a:rPr lang="tr-TR" sz="1050" b="1" kern="1200" dirty="0"/>
            <a:t> </a:t>
          </a:r>
          <a:r>
            <a:rPr lang="tr-TR" sz="1050" b="1" kern="1200" dirty="0" err="1"/>
            <a:t>recommends</a:t>
          </a:r>
          <a:r>
            <a:rPr lang="tr-TR" sz="1050" b="1" kern="1200" dirty="0"/>
            <a:t> </a:t>
          </a:r>
          <a:r>
            <a:rPr lang="tr-TR" sz="1050" b="1" kern="1200" dirty="0" err="1"/>
            <a:t>to</a:t>
          </a:r>
          <a:r>
            <a:rPr lang="tr-TR" sz="1050" b="1" kern="1200" dirty="0"/>
            <a:t> NASCE EB &lt; 6 </a:t>
          </a:r>
          <a:r>
            <a:rPr lang="tr-TR" sz="1050" b="1" kern="1200" dirty="0" err="1"/>
            <a:t>weeks</a:t>
          </a:r>
          <a:r>
            <a:rPr lang="tr-TR" sz="1050" b="1" kern="1200" dirty="0"/>
            <a:t> </a:t>
          </a:r>
          <a:endParaRPr lang="en-US" sz="1050" b="1" kern="1200" dirty="0"/>
        </a:p>
      </dsp:txBody>
      <dsp:txXfrm>
        <a:off x="5554603" y="4144230"/>
        <a:ext cx="1380958" cy="545566"/>
      </dsp:txXfrm>
    </dsp:sp>
    <dsp:sp modelId="{FD3EEE2A-5BFC-4018-ADA9-435447EA7468}">
      <dsp:nvSpPr>
        <dsp:cNvPr id="0" name=""/>
        <dsp:cNvSpPr/>
      </dsp:nvSpPr>
      <dsp:spPr>
        <a:xfrm>
          <a:off x="6676965" y="4172373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0E26C-E525-4FC8-93B6-DEF1678822BD}">
      <dsp:nvSpPr>
        <dsp:cNvPr id="0" name=""/>
        <dsp:cNvSpPr/>
      </dsp:nvSpPr>
      <dsp:spPr>
        <a:xfrm rot="5400000">
          <a:off x="6624128" y="5345685"/>
          <a:ext cx="513103" cy="5841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6C4AD-7BBA-4E00-B804-33ACEEB89648}">
      <dsp:nvSpPr>
        <dsp:cNvPr id="0" name=""/>
        <dsp:cNvSpPr/>
      </dsp:nvSpPr>
      <dsp:spPr>
        <a:xfrm>
          <a:off x="6379532" y="4793883"/>
          <a:ext cx="1439998" cy="6046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 err="1"/>
            <a:t>Approved</a:t>
          </a:r>
          <a:r>
            <a:rPr lang="tr-TR" sz="1050" b="1" kern="1200" dirty="0"/>
            <a:t> </a:t>
          </a:r>
          <a:r>
            <a:rPr lang="tr-TR" sz="1050" b="1" kern="1200" dirty="0" err="1"/>
            <a:t>by</a:t>
          </a:r>
          <a:r>
            <a:rPr lang="tr-TR" sz="1050" b="1" kern="1200" dirty="0"/>
            <a:t>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 NASCE EB</a:t>
          </a:r>
          <a:endParaRPr lang="en-US" sz="1050" b="1" kern="1200" dirty="0"/>
        </a:p>
      </dsp:txBody>
      <dsp:txXfrm>
        <a:off x="6409052" y="4823403"/>
        <a:ext cx="1380958" cy="545566"/>
      </dsp:txXfrm>
    </dsp:sp>
    <dsp:sp modelId="{CBAE44E9-64DB-45B9-B67B-01C57DA04611}">
      <dsp:nvSpPr>
        <dsp:cNvPr id="0" name=""/>
        <dsp:cNvSpPr/>
      </dsp:nvSpPr>
      <dsp:spPr>
        <a:xfrm>
          <a:off x="7531413" y="4851546"/>
          <a:ext cx="628219" cy="488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8E047-3871-470F-9925-FDD7467AEA1F}">
      <dsp:nvSpPr>
        <dsp:cNvPr id="0" name=""/>
        <dsp:cNvSpPr/>
      </dsp:nvSpPr>
      <dsp:spPr>
        <a:xfrm>
          <a:off x="7233981" y="5473056"/>
          <a:ext cx="1439998" cy="604606"/>
        </a:xfrm>
        <a:prstGeom prst="roundRect">
          <a:avLst>
            <a:gd name="adj" fmla="val 1667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050" b="1" kern="1200" dirty="0"/>
            <a:t>Accreditation Diploma</a:t>
          </a:r>
          <a:endParaRPr lang="en-US" sz="1050" b="1" kern="1200" dirty="0"/>
        </a:p>
      </dsp:txBody>
      <dsp:txXfrm>
        <a:off x="7263501" y="5502576"/>
        <a:ext cx="1380958" cy="545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0E462-7E08-4E56-81F9-794CB5E9E436}">
      <dsp:nvSpPr>
        <dsp:cNvPr id="0" name=""/>
        <dsp:cNvSpPr/>
      </dsp:nvSpPr>
      <dsp:spPr>
        <a:xfrm>
          <a:off x="111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2015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 err="1">
              <a:solidFill>
                <a:schemeClr val="tx1">
                  <a:lumMod val="75000"/>
                </a:schemeClr>
              </a:solidFill>
            </a:rPr>
            <a:t>Istanbul</a:t>
          </a:r>
          <a:endParaRPr lang="tr-TR" sz="7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223130" y="2224327"/>
        <a:ext cx="669057" cy="446037"/>
      </dsp:txXfrm>
    </dsp:sp>
    <dsp:sp modelId="{6E7FFD7D-61E0-4B12-9ED9-FF8E996BBB1A}">
      <dsp:nvSpPr>
        <dsp:cNvPr id="0" name=""/>
        <dsp:cNvSpPr/>
      </dsp:nvSpPr>
      <dsp:spPr>
        <a:xfrm>
          <a:off x="1003696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2016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Dublin</a:t>
          </a:r>
        </a:p>
      </dsp:txBody>
      <dsp:txXfrm>
        <a:off x="1226715" y="2224327"/>
        <a:ext cx="669057" cy="446037"/>
      </dsp:txXfrm>
    </dsp:sp>
    <dsp:sp modelId="{D6FBA729-BBE6-4EF4-9850-285360FB7ED3}">
      <dsp:nvSpPr>
        <dsp:cNvPr id="0" name=""/>
        <dsp:cNvSpPr/>
      </dsp:nvSpPr>
      <dsp:spPr>
        <a:xfrm>
          <a:off x="2007282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2017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Lund</a:t>
          </a:r>
        </a:p>
      </dsp:txBody>
      <dsp:txXfrm>
        <a:off x="2230301" y="2224327"/>
        <a:ext cx="669057" cy="446037"/>
      </dsp:txXfrm>
    </dsp:sp>
    <dsp:sp modelId="{F191591A-4F20-40CA-A86F-9EF69A04E7D5}">
      <dsp:nvSpPr>
        <dsp:cNvPr id="0" name=""/>
        <dsp:cNvSpPr/>
      </dsp:nvSpPr>
      <dsp:spPr>
        <a:xfrm>
          <a:off x="3010867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2018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 err="1">
              <a:solidFill>
                <a:schemeClr val="tx1">
                  <a:lumMod val="75000"/>
                </a:schemeClr>
              </a:solidFill>
            </a:rPr>
            <a:t>Copenhagen</a:t>
          </a:r>
          <a:endParaRPr lang="tr-TR" sz="7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3233886" y="2224327"/>
        <a:ext cx="669057" cy="446037"/>
      </dsp:txXfrm>
    </dsp:sp>
    <dsp:sp modelId="{B800DBB6-F0FC-4E3B-A3E3-2BC503ECA04A}">
      <dsp:nvSpPr>
        <dsp:cNvPr id="0" name=""/>
        <dsp:cNvSpPr/>
      </dsp:nvSpPr>
      <dsp:spPr>
        <a:xfrm>
          <a:off x="4014452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2019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Stockholm</a:t>
          </a:r>
        </a:p>
      </dsp:txBody>
      <dsp:txXfrm>
        <a:off x="4237471" y="2224327"/>
        <a:ext cx="669057" cy="446037"/>
      </dsp:txXfrm>
    </dsp:sp>
    <dsp:sp modelId="{B6868FFF-D83A-4144-94EF-56552AC7DAA6}">
      <dsp:nvSpPr>
        <dsp:cNvPr id="0" name=""/>
        <dsp:cNvSpPr/>
      </dsp:nvSpPr>
      <dsp:spPr>
        <a:xfrm>
          <a:off x="5018037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2020</a:t>
          </a:r>
        </a:p>
      </dsp:txBody>
      <dsp:txXfrm>
        <a:off x="5241056" y="2224327"/>
        <a:ext cx="669057" cy="446037"/>
      </dsp:txXfrm>
    </dsp:sp>
    <dsp:sp modelId="{22519C12-4A3A-43B6-8684-85C75F458948}">
      <dsp:nvSpPr>
        <dsp:cNvPr id="0" name=""/>
        <dsp:cNvSpPr/>
      </dsp:nvSpPr>
      <dsp:spPr>
        <a:xfrm>
          <a:off x="6021623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2021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Online</a:t>
          </a:r>
        </a:p>
      </dsp:txBody>
      <dsp:txXfrm>
        <a:off x="6244642" y="2224327"/>
        <a:ext cx="669057" cy="446037"/>
      </dsp:txXfrm>
    </dsp:sp>
    <dsp:sp modelId="{B8B54ED7-9FB5-4C4C-AC82-5FFA4FBCBDB4}">
      <dsp:nvSpPr>
        <dsp:cNvPr id="0" name=""/>
        <dsp:cNvSpPr/>
      </dsp:nvSpPr>
      <dsp:spPr>
        <a:xfrm>
          <a:off x="7025208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2022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 err="1">
              <a:solidFill>
                <a:schemeClr val="tx1">
                  <a:lumMod val="75000"/>
                </a:schemeClr>
              </a:solidFill>
            </a:rPr>
            <a:t>Athens</a:t>
          </a:r>
          <a:endParaRPr lang="tr-TR" sz="700" b="1" kern="1200" dirty="0">
            <a:solidFill>
              <a:schemeClr val="tx1">
                <a:lumMod val="75000"/>
              </a:schemeClr>
            </a:solidFill>
          </a:endParaRPr>
        </a:p>
      </dsp:txBody>
      <dsp:txXfrm>
        <a:off x="7248227" y="2224327"/>
        <a:ext cx="669057" cy="446037"/>
      </dsp:txXfrm>
    </dsp:sp>
    <dsp:sp modelId="{42D07492-2499-4C69-BCF4-80C713B53B09}">
      <dsp:nvSpPr>
        <dsp:cNvPr id="0" name=""/>
        <dsp:cNvSpPr/>
      </dsp:nvSpPr>
      <dsp:spPr>
        <a:xfrm>
          <a:off x="8028793" y="2224327"/>
          <a:ext cx="1115094" cy="44603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004" tIns="9335" rIns="9335" bIns="9335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2023</a:t>
          </a:r>
        </a:p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700" b="1" kern="1200" dirty="0">
              <a:solidFill>
                <a:schemeClr val="tx1">
                  <a:lumMod val="75000"/>
                </a:schemeClr>
              </a:solidFill>
            </a:rPr>
            <a:t>Nancy</a:t>
          </a:r>
        </a:p>
      </dsp:txBody>
      <dsp:txXfrm>
        <a:off x="8251812" y="2224327"/>
        <a:ext cx="669057" cy="446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DE22928-4B66-C0F0-150C-2D1EB5DE3E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1BFB52B-96F1-9C41-3421-2B22C49985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C866A4-B782-8E4E-A452-B5EE63F13FCA}" type="datetimeFigureOut">
              <a:rPr lang="nl-NL"/>
              <a:pPr>
                <a:defRPr/>
              </a:pPr>
              <a:t>31-5-2024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FCC6585-3B8A-078B-16D7-8FC79EF2C5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E756B58-D971-CD75-7E36-A17AC6334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83BF24B-4DE6-0548-A460-45DDCF6F1240}" type="slidenum">
              <a:rPr lang="nl-NL" altLang="en-US"/>
              <a:pPr/>
              <a:t>‹#›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15:00:54.5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42,'35'0,"-1"0,-7 0,-1 0,-2 0,-4 0,-2 0,-3 0,-2 0,-1 0,-1 0,0-1,2-3,2 0,4 0,2 2,0 1,-1-1,-2-2,-3 2,0 0,-2 0,0 1,0-1,-2 0,0 0,0 2,2 0,0 0,0 0,0 0,-2 0,0 0,1 0,1 0,0 0,0 0,-1 0,-1 0,0 0,0 0,0 1,1 0,2 3,1 1,2 0,-2 0,0-2,-3-1,0 0,-1 0,0 1,2 1,2-1,2 2,2-1,0 1,-2-1,0-2,-2 0,0-2,0 0,-2 0,0 0,-3 0,2 0,1 0,1 0,-2 0,0 0,-1 0,1 0,1 0,1 0,0 0,0 0,1 0,0 0,-1 0,1 0,0 0,3 0,2 0,4 0,3 0,0 0,1 0,-1 0,1 0,1 0,-2 0,0 0,-1 0,-2 0,2-1,0-1,3 0,0 0,2 0,-2 2,0 0,1 0,-4 0,3 0,0 0,3 0,2 0,3-2,1-2,1-1,1-1,-2 0,-2 1,-2-1,-7-1,-2 1,-4 2,-2 1,-1 1,-2 0,-2 1,-1 1,-1 0,0 0,-4 0,5 0,-4 0,1 0,-2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15:00:58.02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16,'46'0,"4"0,-5 0,7 0,-2 0,-4 0,-4 0,-4 0,-2 0,-3 0,-2 0,0 0,0 0,1 0,1 0,2 0,2 0,0 0,1 0,0 0,3 0,0 0,-3 0,-3 0,-3-1,-5-1,-1 0,-3 0,-2 2,-2 0,-2 0,1 0,-1 0,4 0,0 0,4-2,2 0,2 0,0 0,0 2,1 0,0 0,2 0,-3 0,-2 0,-3 0,-4 0,-1 0,-2 0,-1 0,2 0,1 0,2 0,1 0,1 0,1 2,3 1,0 2,0 2,0 2,0 1,2-1,0 0,2-1,0-2,1-2,2-3,0-1,0 0,-1 0,-2 0,-4 0,-5 0,-6 0,-4 0,-3 0,2 0,2 0,-1 0,2 0,-7 0,1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15T15:01:01.75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16,'48'0,"1"0,-1 0,1 0,1 0,-3 0,-3 0,-4 0,-6 0,-2 0,-6 0,-4 0,-3 0,-2 0,-3 0,-1 0,0 0,-5 0,7 0,-7 0,7 0,-4 0,0 0,1 0,3 0,3 0,2 0,3 0,0 0,0 0,-2-4,-3 0,-3 0,-2 1,-2 3,-1 0,0 0,0 0,1 0,2 0,-4 0,3 0,-3 0,1 0,2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04BA52C-8E06-742A-6424-95B0613F1DC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F9B5F9B-D8A3-C992-ACC5-EA0BCB936CE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6CFF29D1-753B-366E-BA4A-258A306E008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C284932-F35C-9633-6CCC-07D48E0528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30BAAF3-F4A9-E40F-6B1C-7287B39C91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7F331D8E-931C-C243-0BA1-0BCFB413F3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825206F1-A9A5-D844-9792-F8C0C744717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681775E3-6909-CF00-F6DA-AF0D04E5D2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14FBBCC-968C-AAFD-F8DC-D9B1E59A66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IE" altLang="nl-NL"/>
              <a:t>Slides PFR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C2D1D694-1F38-E1C7-5F61-408ABBFE46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8D90048-FE40-C045-8A51-DB2A0CDEEE17}" type="slidenum">
              <a:rPr lang="en-GB" altLang="nl-NL" sz="1200">
                <a:latin typeface="Times New Roman" panose="02020603050405020304" pitchFamily="18" charset="0"/>
              </a:rPr>
              <a:pPr/>
              <a:t>1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E3FB07C0-F976-4F23-207F-D48AD7CAFC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D4304DB3-13C7-F1AD-EC51-FC6B96EC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b="1"/>
              <a:t>Collaborate, network, and share best practices with centers that are at the forefront of simulation-based education and training</a:t>
            </a:r>
            <a:endParaRPr lang="nl-NL" altLang="nl-NL" b="1"/>
          </a:p>
          <a:p>
            <a:r>
              <a:rPr lang="en-US" altLang="nl-NL" b="1"/>
              <a:t>Follow our roadmap to a strong surgical simulation program as described by the requirements of the ACGME</a:t>
            </a:r>
            <a:endParaRPr lang="nl-NL" altLang="nl-NL" b="1"/>
          </a:p>
          <a:p>
            <a:r>
              <a:rPr lang="en-US" altLang="nl-NL" b="1"/>
              <a:t>Engage in a standardized, rigorous review process</a:t>
            </a:r>
            <a:endParaRPr lang="nl-NL" altLang="nl-NL" b="1"/>
          </a:p>
          <a:p>
            <a:r>
              <a:rPr lang="en-US" altLang="nl-NL" b="1"/>
              <a:t>Enjoy exclusive access to educational resources</a:t>
            </a:r>
            <a:endParaRPr lang="nl-NL" altLang="nl-NL" b="1"/>
          </a:p>
          <a:p>
            <a:r>
              <a:rPr lang="en-US" altLang="nl-NL" b="1"/>
              <a:t>Present your original research with the potential to be published in </a:t>
            </a:r>
            <a:r>
              <a:rPr lang="en-US" altLang="nl-NL" b="1" i="1"/>
              <a:t>Surgery</a:t>
            </a:r>
            <a:endParaRPr lang="nl-NL" altLang="nl-NL" b="1"/>
          </a:p>
          <a:p>
            <a:r>
              <a:rPr lang="en-US" altLang="nl-NL"/>
              <a:t>Gain a marketing advantage and strengthen your recruiting efforts</a:t>
            </a:r>
            <a:r>
              <a:rPr lang="nl-NL" altLang="nl-NL"/>
              <a:t> </a:t>
            </a:r>
            <a:endParaRPr lang="en-IE" altLang="nl-NL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8C8DB37-1A88-7A8F-0AE0-8ECCDA245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D1CB3EF-66D6-4445-9553-09099551FF86}" type="slidenum">
              <a:rPr lang="en-GB" altLang="nl-NL" sz="1200">
                <a:latin typeface="Times New Roman" panose="02020603050405020304" pitchFamily="18" charset="0"/>
              </a:rPr>
              <a:pPr/>
              <a:t>10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E3FB07C0-F976-4F23-207F-D48AD7CAFC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D4304DB3-13C7-F1AD-EC51-FC6B96ECD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b="1"/>
              <a:t>Collaborate, network, and share best practices with centers that are at the forefront of simulation-based education and training</a:t>
            </a:r>
            <a:endParaRPr lang="nl-NL" altLang="nl-NL" b="1"/>
          </a:p>
          <a:p>
            <a:r>
              <a:rPr lang="en-US" altLang="nl-NL" b="1"/>
              <a:t>Follow our roadmap to a strong surgical simulation program as described by the requirements of the ACGME</a:t>
            </a:r>
            <a:endParaRPr lang="nl-NL" altLang="nl-NL" b="1"/>
          </a:p>
          <a:p>
            <a:r>
              <a:rPr lang="en-US" altLang="nl-NL" b="1"/>
              <a:t>Engage in a standardized, rigorous review process</a:t>
            </a:r>
            <a:endParaRPr lang="nl-NL" altLang="nl-NL" b="1"/>
          </a:p>
          <a:p>
            <a:r>
              <a:rPr lang="en-US" altLang="nl-NL" b="1"/>
              <a:t>Enjoy exclusive access to educational resources</a:t>
            </a:r>
            <a:endParaRPr lang="nl-NL" altLang="nl-NL" b="1"/>
          </a:p>
          <a:p>
            <a:r>
              <a:rPr lang="en-US" altLang="nl-NL" b="1"/>
              <a:t>Present your original research with the potential to be published in </a:t>
            </a:r>
            <a:r>
              <a:rPr lang="en-US" altLang="nl-NL" b="1" i="1"/>
              <a:t>Surgery</a:t>
            </a:r>
            <a:endParaRPr lang="nl-NL" altLang="nl-NL" b="1"/>
          </a:p>
          <a:p>
            <a:r>
              <a:rPr lang="en-US" altLang="nl-NL"/>
              <a:t>Gain a marketing advantage and strengthen your recruiting efforts</a:t>
            </a:r>
            <a:r>
              <a:rPr lang="nl-NL" altLang="nl-NL"/>
              <a:t> </a:t>
            </a:r>
            <a:endParaRPr lang="en-IE" altLang="nl-NL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8C8DB37-1A88-7A8F-0AE0-8ECCDA245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D1CB3EF-66D6-4445-9553-09099551FF86}" type="slidenum">
              <a:rPr lang="en-GB" altLang="nl-NL" sz="1200">
                <a:latin typeface="Times New Roman" panose="02020603050405020304" pitchFamily="18" charset="0"/>
              </a:rPr>
              <a:pPr/>
              <a:t>11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136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76143F2C-A4E8-02BA-81F0-C96BEF01DC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D0A0CFDA-20AD-9E04-4505-2AE299C80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Marketing advantage: more financial support and easier to recruit delegartes </a:t>
            </a:r>
          </a:p>
          <a:p>
            <a:endParaRPr lang="nl-NL" altLang="nl-NL"/>
          </a:p>
          <a:p>
            <a:endParaRPr lang="nl-NL" altLang="nl-NL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61DC1D2E-608F-AD83-C39B-9F2908887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544D825-C411-1B46-9565-11FB67EDAE35}" type="slidenum">
              <a:rPr lang="en-GB" altLang="nl-NL" sz="1200">
                <a:latin typeface="Times New Roman" panose="02020603050405020304" pitchFamily="18" charset="0"/>
              </a:rPr>
              <a:pPr/>
              <a:t>12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D7C1A5C7-546E-CB73-67BB-8C69FE11A3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77306990-6C4C-5A47-D7C6-D3D27F767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nl-NL" b="1"/>
              <a:t>Follow our roadmap to a strong surgical simulation program as described by the requirements of the ACGME</a:t>
            </a:r>
            <a:endParaRPr lang="nl-NL" altLang="nl-NL" b="1"/>
          </a:p>
          <a:p>
            <a:r>
              <a:rPr lang="en-US" altLang="nl-NL" b="1"/>
              <a:t>Engage in a standardized, rigorous review process</a:t>
            </a:r>
            <a:endParaRPr lang="nl-NL" altLang="nl-NL" b="1"/>
          </a:p>
          <a:p>
            <a:r>
              <a:rPr lang="en-US" altLang="nl-NL" b="1"/>
              <a:t>Enjoy exclusive access to educational resources</a:t>
            </a:r>
            <a:endParaRPr lang="nl-NL" altLang="nl-NL" b="1"/>
          </a:p>
          <a:p>
            <a:r>
              <a:rPr lang="en-US" altLang="nl-NL" b="1"/>
              <a:t>Present your original research with the potential to be published in </a:t>
            </a:r>
            <a:r>
              <a:rPr lang="en-US" altLang="nl-NL" b="1" i="1"/>
              <a:t>Surgery</a:t>
            </a:r>
            <a:endParaRPr lang="nl-NL" altLang="nl-NL" b="1"/>
          </a:p>
          <a:p>
            <a:r>
              <a:rPr lang="en-US" altLang="nl-NL"/>
              <a:t>Gain a marketing advantage and strengthen your recruiting efforts</a:t>
            </a:r>
            <a:r>
              <a:rPr lang="nl-NL" altLang="nl-NL"/>
              <a:t> </a:t>
            </a:r>
            <a:endParaRPr lang="en-IE" altLang="nl-NL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B215FC6A-FC2A-207F-3245-BED5DAF6E6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23F2927-7583-0344-B005-0EB76538AA0C}" type="slidenum">
              <a:rPr lang="en-GB" altLang="nl-NL" sz="1200">
                <a:latin typeface="Times New Roman" panose="02020603050405020304" pitchFamily="18" charset="0"/>
              </a:rPr>
              <a:pPr/>
              <a:t>13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1B63009-07CA-3081-350E-9D5837781A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F1886323-5488-B8A5-2235-D79528D7E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Marketing advantage: more financial support and easier to recruit delegartes </a:t>
            </a:r>
          </a:p>
          <a:p>
            <a:endParaRPr lang="nl-NL" altLang="nl-NL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8DF10971-2877-0832-294F-1241AAD9FC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2ECD266-7C7E-174C-86D9-3D43EE00EDE4}" type="slidenum">
              <a:rPr lang="en-GB" altLang="nl-NL" sz="1200">
                <a:latin typeface="Times New Roman" panose="02020603050405020304" pitchFamily="18" charset="0"/>
              </a:rPr>
              <a:pPr/>
              <a:t>14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5A359DA9-66EA-ED28-0457-A110CDCD83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EE8ECE6F-F963-448B-5C1D-87C54103D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/>
              <a:t>Marketing advantage: more financial support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easier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recruit</a:t>
            </a:r>
            <a:r>
              <a:rPr lang="nl-NL" altLang="nl-NL" dirty="0"/>
              <a:t> </a:t>
            </a:r>
            <a:r>
              <a:rPr lang="nl-NL" altLang="nl-NL" dirty="0" err="1"/>
              <a:t>delegartes</a:t>
            </a:r>
            <a:r>
              <a:rPr lang="nl-NL" altLang="nl-NL" dirty="0"/>
              <a:t> </a:t>
            </a:r>
          </a:p>
          <a:p>
            <a:endParaRPr lang="nl-NL" altLang="nl-NL" dirty="0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E1CABE1F-D3D5-7B03-34F3-227DB13D3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3249F26-B0B5-A04B-B9DA-8D60B9BC6E69}" type="slidenum">
              <a:rPr lang="en-GB" altLang="nl-NL" sz="1200">
                <a:latin typeface="Times New Roman" panose="02020603050405020304" pitchFamily="18" charset="0"/>
              </a:rPr>
              <a:pPr/>
              <a:t>15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ayt Görüntüsü Yer Tutucusu 1">
            <a:extLst>
              <a:ext uri="{FF2B5EF4-FFF2-40B4-BE49-F238E27FC236}">
                <a16:creationId xmlns:a16="http://schemas.microsoft.com/office/drawing/2014/main" id="{62964400-844C-8C49-8A8C-043FC7B112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 Yer Tutucusu 2">
            <a:extLst>
              <a:ext uri="{FF2B5EF4-FFF2-40B4-BE49-F238E27FC236}">
                <a16:creationId xmlns:a16="http://schemas.microsoft.com/office/drawing/2014/main" id="{5AC55C72-F71E-B069-9D0F-5C7FDEA41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ayt Numarası Yer Tutucusu 3">
            <a:extLst>
              <a:ext uri="{FF2B5EF4-FFF2-40B4-BE49-F238E27FC236}">
                <a16:creationId xmlns:a16="http://schemas.microsoft.com/office/drawing/2014/main" id="{C343426E-7DA9-E431-0D51-188F577309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4CC3B0D-AD12-9E42-A30D-4F554D1532B1}" type="slidenum">
              <a:rPr lang="en-GB" altLang="en-US" sz="1200">
                <a:latin typeface="Times New Roman" panose="02020603050405020304" pitchFamily="18" charset="0"/>
              </a:rPr>
              <a:pPr/>
              <a:t>16</a:t>
            </a:fld>
            <a:endParaRPr lang="en-GB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214E308C-AF52-7F11-2252-8533514DE2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5A263432-B65B-224E-7F21-AE3855A25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/>
              <a:t>Marketing advantage: more financial support and easier to recruit delegartes </a:t>
            </a:r>
          </a:p>
          <a:p>
            <a:endParaRPr lang="nl-NL" altLang="nl-NL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80E014D8-2F65-5B29-D4B2-1A7702FC22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9F7E665-1C64-3849-8B9D-AFBC402F9ABF}" type="slidenum">
              <a:rPr lang="en-GB" altLang="nl-NL" sz="1200">
                <a:latin typeface="Times New Roman" panose="02020603050405020304" pitchFamily="18" charset="0"/>
              </a:rPr>
              <a:pPr/>
              <a:t>17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97D05BEA-37CF-A59E-8C8B-213F1358DD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3D8080EA-D588-1BBE-2B8D-FDC1F485A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/>
              <a:t>Details, Q&amp;A, </a:t>
            </a:r>
            <a:r>
              <a:rPr lang="nl-NL" altLang="nl-NL" dirty="0" err="1"/>
              <a:t>forms</a:t>
            </a:r>
            <a:r>
              <a:rPr lang="nl-NL" altLang="nl-NL" dirty="0"/>
              <a:t>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dirty="0" err="1"/>
              <a:t>application</a:t>
            </a:r>
            <a:r>
              <a:rPr lang="nl-NL" altLang="nl-NL" dirty="0"/>
              <a:t> </a:t>
            </a: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E69328DC-F082-B742-61B8-F0F65B4C1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6521E95-2E1C-5944-BACA-D3EA73346B82}" type="slidenum">
              <a:rPr lang="en-GB" altLang="nl-NL" sz="1200">
                <a:latin typeface="Times New Roman" panose="02020603050405020304" pitchFamily="18" charset="0"/>
              </a:rPr>
              <a:pPr/>
              <a:t>18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D8BBBFE9-1EB8-610D-F732-03AFBD3305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CF9020D0-865B-1F1B-7A0F-5F9CB0744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 dirty="0"/>
              <a:t>The </a:t>
            </a:r>
            <a:r>
              <a:rPr lang="nl-NL" altLang="nl-NL" dirty="0" err="1"/>
              <a:t>primary</a:t>
            </a:r>
            <a:r>
              <a:rPr lang="nl-NL" altLang="nl-NL" dirty="0"/>
              <a:t> </a:t>
            </a:r>
            <a:r>
              <a:rPr lang="nl-NL" altLang="nl-NL" dirty="0" err="1"/>
              <a:t>aim</a:t>
            </a:r>
            <a:r>
              <a:rPr lang="nl-NL" altLang="nl-NL" dirty="0"/>
              <a:t> of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Multidisciplinary</a:t>
            </a:r>
            <a:r>
              <a:rPr lang="nl-NL" altLang="nl-NL" dirty="0"/>
              <a:t> Joint </a:t>
            </a:r>
            <a:r>
              <a:rPr lang="nl-NL" altLang="nl-NL" dirty="0" err="1"/>
              <a:t>Committee</a:t>
            </a:r>
            <a:r>
              <a:rPr lang="nl-NL" altLang="nl-NL" dirty="0"/>
              <a:t> (14 </a:t>
            </a:r>
            <a:r>
              <a:rPr lang="nl-NL" altLang="nl-NL" dirty="0" err="1"/>
              <a:t>groups</a:t>
            </a:r>
            <a:r>
              <a:rPr lang="nl-NL" altLang="nl-NL" dirty="0"/>
              <a:t>) is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certify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highest</a:t>
            </a:r>
            <a:r>
              <a:rPr lang="nl-NL" altLang="nl-NL" dirty="0"/>
              <a:t> </a:t>
            </a:r>
            <a:r>
              <a:rPr lang="nl-NL" altLang="nl-NL" dirty="0" err="1"/>
              <a:t>standards</a:t>
            </a:r>
            <a:r>
              <a:rPr lang="nl-NL" altLang="nl-NL" dirty="0"/>
              <a:t> of </a:t>
            </a:r>
            <a:r>
              <a:rPr lang="nl-NL" altLang="nl-NL" dirty="0" err="1"/>
              <a:t>education</a:t>
            </a:r>
            <a:r>
              <a:rPr lang="nl-NL" altLang="nl-NL" dirty="0"/>
              <a:t>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dirty="0" err="1"/>
              <a:t>surgeons</a:t>
            </a:r>
            <a:r>
              <a:rPr lang="nl-NL" altLang="nl-NL" dirty="0"/>
              <a:t>, </a:t>
            </a:r>
            <a:r>
              <a:rPr lang="nl-NL" altLang="nl-NL" dirty="0" err="1"/>
              <a:t>physicians</a:t>
            </a:r>
            <a:r>
              <a:rPr lang="nl-NL" altLang="nl-NL" dirty="0"/>
              <a:t>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other</a:t>
            </a:r>
            <a:r>
              <a:rPr lang="nl-NL" altLang="nl-NL" dirty="0"/>
              <a:t> </a:t>
            </a:r>
            <a:r>
              <a:rPr lang="nl-NL" altLang="nl-NL" dirty="0" err="1"/>
              <a:t>learners</a:t>
            </a:r>
            <a:r>
              <a:rPr lang="nl-NL" altLang="nl-NL" dirty="0"/>
              <a:t> in order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promote</a:t>
            </a:r>
            <a:r>
              <a:rPr lang="nl-NL" altLang="nl-NL" dirty="0"/>
              <a:t> </a:t>
            </a:r>
            <a:r>
              <a:rPr lang="nl-NL" altLang="nl-NL" dirty="0" err="1"/>
              <a:t>patient</a:t>
            </a:r>
            <a:r>
              <a:rPr lang="nl-NL" altLang="nl-NL" dirty="0"/>
              <a:t> </a:t>
            </a:r>
            <a:r>
              <a:rPr lang="nl-NL" altLang="nl-NL" dirty="0" err="1"/>
              <a:t>safety</a:t>
            </a:r>
            <a:r>
              <a:rPr lang="nl-NL" altLang="nl-NL" dirty="0"/>
              <a:t>. </a:t>
            </a:r>
          </a:p>
          <a:p>
            <a:r>
              <a:rPr lang="nl-NL" altLang="nl-NL" dirty="0"/>
              <a:t>2.3. – The </a:t>
            </a:r>
            <a:r>
              <a:rPr lang="nl-NL" altLang="nl-NL" dirty="0" err="1"/>
              <a:t>Multidisciplinary</a:t>
            </a:r>
            <a:r>
              <a:rPr lang="nl-NL" altLang="nl-NL" dirty="0"/>
              <a:t> Joint </a:t>
            </a:r>
            <a:r>
              <a:rPr lang="nl-NL" altLang="nl-NL" dirty="0" err="1"/>
              <a:t>Committee</a:t>
            </a:r>
            <a:r>
              <a:rPr lang="nl-NL" altLang="nl-NL" dirty="0"/>
              <a:t> </a:t>
            </a:r>
            <a:r>
              <a:rPr lang="nl-NL" altLang="nl-NL" dirty="0" err="1"/>
              <a:t>aims</a:t>
            </a:r>
            <a:r>
              <a:rPr lang="nl-NL" altLang="nl-NL" dirty="0"/>
              <a:t> </a:t>
            </a:r>
            <a:r>
              <a:rPr lang="nl-NL" altLang="nl-NL" dirty="0" err="1"/>
              <a:t>to</a:t>
            </a:r>
            <a:r>
              <a:rPr lang="nl-NL" altLang="nl-NL" dirty="0"/>
              <a:t> advance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science</a:t>
            </a:r>
            <a:r>
              <a:rPr lang="nl-NL" altLang="nl-NL" dirty="0"/>
              <a:t> of </a:t>
            </a:r>
            <a:r>
              <a:rPr lang="nl-NL" altLang="nl-NL" dirty="0" err="1"/>
              <a:t>clinical</a:t>
            </a:r>
            <a:r>
              <a:rPr lang="nl-NL" altLang="nl-NL" dirty="0"/>
              <a:t> </a:t>
            </a:r>
            <a:r>
              <a:rPr lang="nl-NL" altLang="nl-NL" dirty="0" err="1"/>
              <a:t>education</a:t>
            </a:r>
            <a:r>
              <a:rPr lang="nl-NL" altLang="nl-NL" dirty="0"/>
              <a:t>, training, </a:t>
            </a:r>
            <a:r>
              <a:rPr lang="nl-NL" altLang="nl-NL" dirty="0" err="1"/>
              <a:t>and</a:t>
            </a:r>
            <a:r>
              <a:rPr lang="nl-NL" altLang="nl-NL" dirty="0"/>
              <a:t> assessment. </a:t>
            </a:r>
          </a:p>
          <a:p>
            <a:r>
              <a:rPr lang="nl-NL" altLang="nl-NL" dirty="0"/>
              <a:t>2.4 - The </a:t>
            </a:r>
            <a:r>
              <a:rPr lang="nl-NL" altLang="nl-NL" dirty="0" err="1"/>
              <a:t>intent</a:t>
            </a:r>
            <a:r>
              <a:rPr lang="nl-NL" altLang="nl-NL" dirty="0"/>
              <a:t> of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Multidisciplinary</a:t>
            </a:r>
            <a:r>
              <a:rPr lang="nl-NL" altLang="nl-NL" dirty="0"/>
              <a:t> Joint </a:t>
            </a:r>
            <a:r>
              <a:rPr lang="nl-NL" altLang="nl-NL" dirty="0" err="1"/>
              <a:t>Committee</a:t>
            </a:r>
            <a:r>
              <a:rPr lang="nl-NL" altLang="nl-NL" dirty="0"/>
              <a:t> is </a:t>
            </a:r>
            <a:r>
              <a:rPr lang="nl-NL" altLang="nl-NL" dirty="0" err="1"/>
              <a:t>to</a:t>
            </a:r>
            <a:r>
              <a:rPr lang="nl-NL" altLang="nl-NL" dirty="0"/>
              <a:t> </a:t>
            </a:r>
            <a:r>
              <a:rPr lang="nl-NL" altLang="nl-NL" dirty="0" err="1"/>
              <a:t>enhance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standards</a:t>
            </a:r>
            <a:r>
              <a:rPr lang="nl-NL" altLang="nl-NL" dirty="0"/>
              <a:t> </a:t>
            </a:r>
            <a:r>
              <a:rPr lang="nl-NL" altLang="nl-NL" dirty="0" err="1"/>
              <a:t>for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operation</a:t>
            </a:r>
            <a:r>
              <a:rPr lang="nl-NL" altLang="nl-NL" dirty="0"/>
              <a:t> </a:t>
            </a:r>
            <a:r>
              <a:rPr lang="nl-NL" altLang="nl-NL" dirty="0" err="1"/>
              <a:t>Clinical</a:t>
            </a:r>
            <a:r>
              <a:rPr lang="nl-NL" altLang="nl-NL" dirty="0"/>
              <a:t> Skills </a:t>
            </a:r>
            <a:r>
              <a:rPr lang="nl-NL" altLang="nl-NL" dirty="0" err="1"/>
              <a:t>Centres</a:t>
            </a:r>
            <a:r>
              <a:rPr lang="nl-NL" altLang="nl-NL" dirty="0"/>
              <a:t>, </a:t>
            </a:r>
            <a:r>
              <a:rPr lang="nl-NL" altLang="nl-NL" dirty="0" err="1"/>
              <a:t>through</a:t>
            </a:r>
            <a:r>
              <a:rPr lang="nl-NL" altLang="nl-NL" dirty="0"/>
              <a:t> assessment </a:t>
            </a:r>
            <a:r>
              <a:rPr lang="nl-NL" altLang="nl-NL" dirty="0" err="1"/>
              <a:t>and</a:t>
            </a:r>
            <a:r>
              <a:rPr lang="nl-NL" altLang="nl-NL" dirty="0"/>
              <a:t> </a:t>
            </a:r>
            <a:r>
              <a:rPr lang="nl-NL" altLang="nl-NL" dirty="0" err="1"/>
              <a:t>accreditation</a:t>
            </a:r>
            <a:r>
              <a:rPr lang="nl-NL" altLang="nl-NL" dirty="0"/>
              <a:t>. </a:t>
            </a:r>
          </a:p>
          <a:p>
            <a:endParaRPr lang="nl-NL" altLang="nl-NL" dirty="0"/>
          </a:p>
          <a:p>
            <a:r>
              <a:rPr lang="nl-NL" altLang="nl-NL" dirty="0" err="1"/>
              <a:t>Rigorous</a:t>
            </a:r>
            <a:r>
              <a:rPr lang="nl-NL" altLang="nl-NL" dirty="0"/>
              <a:t> </a:t>
            </a:r>
            <a:r>
              <a:rPr lang="nl-NL" altLang="nl-NL" dirty="0" err="1"/>
              <a:t>process</a:t>
            </a:r>
            <a:r>
              <a:rPr lang="nl-NL" altLang="nl-NL" dirty="0"/>
              <a:t> </a:t>
            </a:r>
            <a:r>
              <a:rPr lang="nl-NL" altLang="nl-NL" dirty="0" err="1"/>
              <a:t>including</a:t>
            </a:r>
            <a:r>
              <a:rPr lang="nl-NL" altLang="nl-NL" dirty="0"/>
              <a:t> </a:t>
            </a:r>
            <a:r>
              <a:rPr lang="nl-NL" altLang="nl-NL" dirty="0" err="1"/>
              <a:t>several</a:t>
            </a:r>
            <a:r>
              <a:rPr lang="nl-NL" altLang="nl-NL" dirty="0"/>
              <a:t> meetings </a:t>
            </a:r>
            <a:r>
              <a:rPr lang="nl-NL" altLang="nl-NL" dirty="0" err="1"/>
              <a:t>proceeded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launch</a:t>
            </a:r>
            <a:r>
              <a:rPr lang="nl-NL" altLang="nl-NL" dirty="0"/>
              <a:t> of NASCE </a:t>
            </a:r>
          </a:p>
          <a:p>
            <a:endParaRPr lang="en-IE" altLang="nl-NL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BA88763-38A7-7705-9445-C0CDB2C76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4142839-588F-4544-A6CE-95222212628A}" type="slidenum">
              <a:rPr lang="en-GB" altLang="nl-NL" sz="1200">
                <a:latin typeface="Times New Roman" panose="02020603050405020304" pitchFamily="18" charset="0"/>
              </a:rPr>
              <a:pPr/>
              <a:t>2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206F1-A9A5-D844-9792-F8C0C744717C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4010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-afbeelding 1">
            <a:extLst>
              <a:ext uri="{FF2B5EF4-FFF2-40B4-BE49-F238E27FC236}">
                <a16:creationId xmlns:a16="http://schemas.microsoft.com/office/drawing/2014/main" id="{719445DA-3D9B-2DC0-94B8-62B02537A2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Tijdelijke aanduiding voor notities 2">
            <a:extLst>
              <a:ext uri="{FF2B5EF4-FFF2-40B4-BE49-F238E27FC236}">
                <a16:creationId xmlns:a16="http://schemas.microsoft.com/office/drawing/2014/main" id="{57948DD9-B45C-F069-63FA-F533198A4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nl-NL" dirty="0"/>
              <a:t>NASCE members = accredited centers</a:t>
            </a:r>
          </a:p>
          <a:p>
            <a:pPr>
              <a:spcBef>
                <a:spcPct val="0"/>
              </a:spcBef>
            </a:pPr>
            <a:endParaRPr lang="en-US" altLang="nl-NL" dirty="0"/>
          </a:p>
          <a:p>
            <a:pPr>
              <a:spcBef>
                <a:spcPct val="0"/>
              </a:spcBef>
            </a:pPr>
            <a:r>
              <a:rPr lang="en-US" altLang="nl-NL" dirty="0"/>
              <a:t>NASCE council = governing council – national representatives and representatives of NASCE supporting UEMS sections, full voting members at GA</a:t>
            </a:r>
          </a:p>
          <a:p>
            <a:pPr>
              <a:spcBef>
                <a:spcPct val="0"/>
              </a:spcBef>
            </a:pPr>
            <a:endParaRPr lang="en-US" altLang="nl-NL" dirty="0"/>
          </a:p>
          <a:p>
            <a:pPr>
              <a:spcBef>
                <a:spcPct val="0"/>
              </a:spcBef>
            </a:pPr>
            <a:r>
              <a:rPr lang="en-US" altLang="nl-NL" dirty="0"/>
              <a:t>Executive board = Anders </a:t>
            </a:r>
            <a:r>
              <a:rPr lang="en-US" altLang="nl-NL" dirty="0" err="1"/>
              <a:t>Bergenfelz</a:t>
            </a:r>
            <a:r>
              <a:rPr lang="en-US" altLang="nl-NL" dirty="0"/>
              <a:t> chairman, Paul Ridgway honorary secretary, treasurer Torben Schroeder, Member at large </a:t>
            </a:r>
            <a:r>
              <a:rPr lang="en-US" altLang="nl-NL" dirty="0" err="1"/>
              <a:t>Emin</a:t>
            </a:r>
            <a:r>
              <a:rPr lang="en-US" altLang="nl-NL" dirty="0"/>
              <a:t> Aksoy, Chairman of ARB Oscar Traynor – nowadays </a:t>
            </a:r>
            <a:r>
              <a:rPr lang="en-US" altLang="nl-NL" dirty="0" err="1"/>
              <a:t>Emin</a:t>
            </a:r>
            <a:r>
              <a:rPr lang="en-US" altLang="nl-NL" dirty="0"/>
              <a:t> Aksoy chairman, Apostolos honorary secretary, </a:t>
            </a:r>
            <a:r>
              <a:rPr lang="en-US" altLang="nl-NL" dirty="0" err="1"/>
              <a:t>Teuvo</a:t>
            </a:r>
            <a:r>
              <a:rPr lang="en-US" altLang="nl-NL" dirty="0"/>
              <a:t> A</a:t>
            </a:r>
          </a:p>
        </p:txBody>
      </p:sp>
      <p:sp>
        <p:nvSpPr>
          <p:cNvPr id="22532" name="Tijdelijke aanduiding voor dianummer 3">
            <a:extLst>
              <a:ext uri="{FF2B5EF4-FFF2-40B4-BE49-F238E27FC236}">
                <a16:creationId xmlns:a16="http://schemas.microsoft.com/office/drawing/2014/main" id="{9D6663E3-AD0B-E943-FD1C-1FFE1DB82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13B8988-8C0B-954F-9A4B-CBCBEC9D7A09}" type="slidenum">
              <a:rPr lang="en-US" altLang="nl-NL" sz="1200">
                <a:latin typeface="Calibri" panose="020F0502020204030204" pitchFamily="34" charset="0"/>
                <a:ea typeface="MS PGothic" panose="020B0600070205080204" pitchFamily="34" charset="-128"/>
              </a:rPr>
              <a:pPr/>
              <a:t>4</a:t>
            </a:fld>
            <a:endParaRPr lang="en-US" altLang="nl-NL" sz="120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of Apostolos to be added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206F1-A9A5-D844-9792-F8C0C744717C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75895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Pictures to be added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206F1-A9A5-D844-9792-F8C0C744717C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45716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0B8E960-54CE-2727-688E-B7D9A3DE03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242AE05-EE8A-1D34-00E9-6A156A5AD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nl-NL" b="1"/>
              <a:t>Have an appointment for at least 2 years, with dedicated funding for at least a further 2 yrs – at least 25% of time to the centre if other commitments </a:t>
            </a:r>
          </a:p>
          <a:p>
            <a:r>
              <a:rPr lang="en-IE" altLang="nl-NL"/>
              <a:t>Affiliation with academic or clinical institution accredited by relevant national body</a:t>
            </a:r>
            <a:r>
              <a:rPr lang="is-IS" altLang="nl-NL"/>
              <a:t>… </a:t>
            </a:r>
            <a:endParaRPr lang="en-GB" altLang="nl-NL" b="1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ED1815C9-10A1-933F-5517-8CF42B6C9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2D11CC7-FAAF-0547-B919-BF98F112F541}" type="slidenum">
              <a:rPr lang="en-GB" altLang="nl-NL" sz="1200">
                <a:latin typeface="Times New Roman" panose="02020603050405020304" pitchFamily="18" charset="0"/>
              </a:rPr>
              <a:pPr/>
              <a:t>7</a:t>
            </a:fld>
            <a:endParaRPr lang="en-GB" altLang="nl-NL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During the pandemic this visit was done virtually </a:t>
            </a:r>
          </a:p>
          <a:p>
            <a:endParaRPr lang="en-GB" dirty="0"/>
          </a:p>
          <a:p>
            <a:r>
              <a:rPr lang="en-GB" dirty="0"/>
              <a:t>Survey report written and sent to ARB within 2 weeks, reviewed by the members of ARB, ARB as a whole votes on recommendation (&lt; 6 weeks)</a:t>
            </a:r>
          </a:p>
          <a:p>
            <a:r>
              <a:rPr lang="en-GB" dirty="0"/>
              <a:t>Cost for application including first year’s accreditation fee 3000 Euro for Europe, 4000 Euro outside of Europe PLUS travel expenses of surveyors and accommodation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206F1-A9A5-D844-9792-F8C0C744717C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6490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CASE </a:t>
            </a:r>
            <a:r>
              <a:rPr lang="en-GB" dirty="0" err="1"/>
              <a:t>Center</a:t>
            </a:r>
            <a:r>
              <a:rPr lang="en-GB" dirty="0"/>
              <a:t> of Advanced simulation and education, Istanbul, Turkey </a:t>
            </a:r>
          </a:p>
          <a:p>
            <a:r>
              <a:rPr lang="en-GB" dirty="0"/>
              <a:t>Practicum Clinical Skills </a:t>
            </a:r>
            <a:r>
              <a:rPr lang="en-GB" dirty="0" err="1"/>
              <a:t>Center</a:t>
            </a:r>
            <a:r>
              <a:rPr lang="en-GB" dirty="0"/>
              <a:t>, Lund (Malmö) Sweden </a:t>
            </a:r>
          </a:p>
          <a:p>
            <a:r>
              <a:rPr lang="en-GB" dirty="0"/>
              <a:t>Royal College of Surgeons Ireland, Dublin, Ireland</a:t>
            </a:r>
          </a:p>
          <a:p>
            <a:r>
              <a:rPr lang="en-GB" dirty="0"/>
              <a:t>Institute for Training and Clinical Innovative Technology Gent, ITCIT, Gent, Belgium</a:t>
            </a:r>
          </a:p>
          <a:p>
            <a:r>
              <a:rPr lang="en-GB" dirty="0"/>
              <a:t>Centre of Healthcare expertise, Finland</a:t>
            </a:r>
          </a:p>
          <a:p>
            <a:r>
              <a:rPr lang="en-GB" dirty="0"/>
              <a:t>NSALK Norwegian National Advisory Unit on Advanced Laparoscopic Surgery NSALK, Trondheim, Norway – single </a:t>
            </a:r>
            <a:r>
              <a:rPr lang="en-GB" dirty="0" err="1"/>
              <a:t>center</a:t>
            </a:r>
            <a:endParaRPr lang="en-GB" dirty="0"/>
          </a:p>
          <a:p>
            <a:r>
              <a:rPr lang="en-GB" dirty="0"/>
              <a:t>ORSI Academy, </a:t>
            </a:r>
            <a:r>
              <a:rPr lang="en-GB" dirty="0" err="1"/>
              <a:t>Melle</a:t>
            </a:r>
            <a:r>
              <a:rPr lang="en-GB" dirty="0"/>
              <a:t>, Belgium </a:t>
            </a:r>
          </a:p>
          <a:p>
            <a:r>
              <a:rPr lang="en-GB" dirty="0"/>
              <a:t>Experimental Educational and Research </a:t>
            </a:r>
            <a:r>
              <a:rPr lang="en-GB" dirty="0" err="1"/>
              <a:t>center</a:t>
            </a:r>
            <a:r>
              <a:rPr lang="en-GB" dirty="0"/>
              <a:t> </a:t>
            </a:r>
            <a:r>
              <a:rPr lang="en-GB" dirty="0" err="1"/>
              <a:t>Elpen</a:t>
            </a:r>
            <a:r>
              <a:rPr lang="en-GB" dirty="0"/>
              <a:t>, Greece</a:t>
            </a:r>
          </a:p>
          <a:p>
            <a:r>
              <a:rPr lang="en-GB" dirty="0" err="1"/>
              <a:t>Hopital</a:t>
            </a:r>
            <a:r>
              <a:rPr lang="en-GB" dirty="0"/>
              <a:t> </a:t>
            </a:r>
            <a:r>
              <a:rPr lang="en-GB" dirty="0" err="1"/>
              <a:t>Virtuel</a:t>
            </a:r>
            <a:r>
              <a:rPr lang="en-GB" dirty="0"/>
              <a:t> de Lorraine, Nancy, France </a:t>
            </a:r>
          </a:p>
          <a:p>
            <a:r>
              <a:rPr lang="en-GB" dirty="0"/>
              <a:t>CAMST </a:t>
            </a:r>
            <a:r>
              <a:rPr lang="en-GB" dirty="0" err="1"/>
              <a:t>Center</a:t>
            </a:r>
            <a:r>
              <a:rPr lang="en-GB" dirty="0"/>
              <a:t> for advanced medical simulation and training at Karolinska University hospital, Stockholm, Sweden </a:t>
            </a:r>
          </a:p>
          <a:p>
            <a:r>
              <a:rPr lang="en-GB" dirty="0" err="1"/>
              <a:t>SUBRESpecial</a:t>
            </a:r>
            <a:r>
              <a:rPr lang="en-GB" dirty="0"/>
              <a:t> unit for biomedical research and education, school of medicine, Aristotle university of Thessaloniki, Greece </a:t>
            </a:r>
          </a:p>
          <a:p>
            <a:r>
              <a:rPr lang="en-GB" dirty="0"/>
              <a:t>ICAPSS The </a:t>
            </a:r>
            <a:r>
              <a:rPr lang="en-GB" dirty="0" err="1"/>
              <a:t>irish</a:t>
            </a:r>
            <a:r>
              <a:rPr lang="en-GB" dirty="0"/>
              <a:t> centre of applied patient safety and simulation </a:t>
            </a:r>
          </a:p>
          <a:p>
            <a:endParaRPr lang="en-GB" dirty="0"/>
          </a:p>
          <a:p>
            <a:r>
              <a:rPr lang="en-GB" dirty="0"/>
              <a:t>SFITS – Swiss Foundation for Innovation and Training in Surgery, Geneva, Switzerland -  interest has been declared, paperwork under review </a:t>
            </a:r>
          </a:p>
          <a:p>
            <a:endParaRPr lang="en-GB" dirty="0"/>
          </a:p>
          <a:p>
            <a:r>
              <a:rPr lang="en-GB" dirty="0" err="1"/>
              <a:t>MidtSim</a:t>
            </a:r>
            <a:r>
              <a:rPr lang="en-GB" dirty="0"/>
              <a:t>, Central Denmark Region , will stop accreditation in 2023 </a:t>
            </a:r>
          </a:p>
          <a:p>
            <a:r>
              <a:rPr lang="en-GB" dirty="0"/>
              <a:t>CAMES Copenhagen Academy for Medical Education and Simulation – stopped accreditation 2023 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206F1-A9A5-D844-9792-F8C0C744717C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2397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9427473-4622-3FF0-8574-F65A51F7BB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DCCF6918-8A42-A113-310A-C4EB43A088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3" name="Rectangle 4">
                <a:extLst>
                  <a:ext uri="{FF2B5EF4-FFF2-40B4-BE49-F238E27FC236}">
                    <a16:creationId xmlns:a16="http://schemas.microsoft.com/office/drawing/2014/main" id="{25130A88-CD58-970D-8725-931FDF25A688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/>
              </a:p>
            </p:txBody>
          </p:sp>
          <p:grpSp>
            <p:nvGrpSpPr>
              <p:cNvPr id="14" name="Group 5">
                <a:extLst>
                  <a:ext uri="{FF2B5EF4-FFF2-40B4-BE49-F238E27FC236}">
                    <a16:creationId xmlns:a16="http://schemas.microsoft.com/office/drawing/2014/main" id="{AAB86D12-4DCF-769D-4C19-C078903CD33D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6" name="Line 6">
                  <a:extLst>
                    <a:ext uri="{FF2B5EF4-FFF2-40B4-BE49-F238E27FC236}">
                      <a16:creationId xmlns:a16="http://schemas.microsoft.com/office/drawing/2014/main" id="{0B563F5E-5722-9B54-8AC6-B292C47F1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" name="Line 7">
                  <a:extLst>
                    <a:ext uri="{FF2B5EF4-FFF2-40B4-BE49-F238E27FC236}">
                      <a16:creationId xmlns:a16="http://schemas.microsoft.com/office/drawing/2014/main" id="{71BD566B-E72A-6EB9-AC0A-20D4E4086E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8" name="Line 8">
                  <a:extLst>
                    <a:ext uri="{FF2B5EF4-FFF2-40B4-BE49-F238E27FC236}">
                      <a16:creationId xmlns:a16="http://schemas.microsoft.com/office/drawing/2014/main" id="{45EF8BC9-FDF0-F294-BFB4-63927F5DB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9" name="Line 9">
                  <a:extLst>
                    <a:ext uri="{FF2B5EF4-FFF2-40B4-BE49-F238E27FC236}">
                      <a16:creationId xmlns:a16="http://schemas.microsoft.com/office/drawing/2014/main" id="{B3FBCB33-5322-3D11-8724-F124B0A99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" name="Line 10">
                  <a:extLst>
                    <a:ext uri="{FF2B5EF4-FFF2-40B4-BE49-F238E27FC236}">
                      <a16:creationId xmlns:a16="http://schemas.microsoft.com/office/drawing/2014/main" id="{CECF698B-D569-1695-107F-D6F8636C4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1" name="Line 11">
                  <a:extLst>
                    <a:ext uri="{FF2B5EF4-FFF2-40B4-BE49-F238E27FC236}">
                      <a16:creationId xmlns:a16="http://schemas.microsoft.com/office/drawing/2014/main" id="{3E7A9E02-4D64-D9C7-DA3A-D4646A9DC4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2" name="Line 12">
                  <a:extLst>
                    <a:ext uri="{FF2B5EF4-FFF2-40B4-BE49-F238E27FC236}">
                      <a16:creationId xmlns:a16="http://schemas.microsoft.com/office/drawing/2014/main" id="{187972D2-4C35-D82C-A2FE-D10F0DDA5F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" name="Line 13">
                  <a:extLst>
                    <a:ext uri="{FF2B5EF4-FFF2-40B4-BE49-F238E27FC236}">
                      <a16:creationId xmlns:a16="http://schemas.microsoft.com/office/drawing/2014/main" id="{B355B077-6C74-062B-36D7-2864C48CBD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" name="Line 14">
                  <a:extLst>
                    <a:ext uri="{FF2B5EF4-FFF2-40B4-BE49-F238E27FC236}">
                      <a16:creationId xmlns:a16="http://schemas.microsoft.com/office/drawing/2014/main" id="{A26F4C62-A379-B7D9-F3EF-62FCB3DBD2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5" name="Line 15">
                  <a:extLst>
                    <a:ext uri="{FF2B5EF4-FFF2-40B4-BE49-F238E27FC236}">
                      <a16:creationId xmlns:a16="http://schemas.microsoft.com/office/drawing/2014/main" id="{A359B28B-CFAD-6A27-3C86-ED0375BB7C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6" name="Line 16">
                  <a:extLst>
                    <a:ext uri="{FF2B5EF4-FFF2-40B4-BE49-F238E27FC236}">
                      <a16:creationId xmlns:a16="http://schemas.microsoft.com/office/drawing/2014/main" id="{BA586E5D-37FC-968D-420B-97DF9F0C68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7" name="Line 17">
                  <a:extLst>
                    <a:ext uri="{FF2B5EF4-FFF2-40B4-BE49-F238E27FC236}">
                      <a16:creationId xmlns:a16="http://schemas.microsoft.com/office/drawing/2014/main" id="{DB328A51-3CC1-40B2-E608-CE28DCB5C4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8" name="Line 18">
                  <a:extLst>
                    <a:ext uri="{FF2B5EF4-FFF2-40B4-BE49-F238E27FC236}">
                      <a16:creationId xmlns:a16="http://schemas.microsoft.com/office/drawing/2014/main" id="{FADFFDF4-EEF7-D666-3F7A-259FD72221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9" name="Line 19">
                  <a:extLst>
                    <a:ext uri="{FF2B5EF4-FFF2-40B4-BE49-F238E27FC236}">
                      <a16:creationId xmlns:a16="http://schemas.microsoft.com/office/drawing/2014/main" id="{61676A01-E9CF-F9BA-E674-9CEEEB003E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" name="Line 20">
                  <a:extLst>
                    <a:ext uri="{FF2B5EF4-FFF2-40B4-BE49-F238E27FC236}">
                      <a16:creationId xmlns:a16="http://schemas.microsoft.com/office/drawing/2014/main" id="{E84EF81C-BF01-BBFB-E521-E9866D5EC3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" name="Line 21">
                  <a:extLst>
                    <a:ext uri="{FF2B5EF4-FFF2-40B4-BE49-F238E27FC236}">
                      <a16:creationId xmlns:a16="http://schemas.microsoft.com/office/drawing/2014/main" id="{550EEEC2-8DCE-64B9-1B2E-0072ECC431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2" name="Line 22">
                  <a:extLst>
                    <a:ext uri="{FF2B5EF4-FFF2-40B4-BE49-F238E27FC236}">
                      <a16:creationId xmlns:a16="http://schemas.microsoft.com/office/drawing/2014/main" id="{A8E0833D-D3D0-F7CC-E19A-EFF0C3C191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3" name="Line 23">
                  <a:extLst>
                    <a:ext uri="{FF2B5EF4-FFF2-40B4-BE49-F238E27FC236}">
                      <a16:creationId xmlns:a16="http://schemas.microsoft.com/office/drawing/2014/main" id="{89F6E35D-ED6E-2946-23F8-13A30D22B3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4" name="Line 24">
                  <a:extLst>
                    <a:ext uri="{FF2B5EF4-FFF2-40B4-BE49-F238E27FC236}">
                      <a16:creationId xmlns:a16="http://schemas.microsoft.com/office/drawing/2014/main" id="{B954505E-D9C7-BC16-50A7-CBEC4996F7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5" name="Line 25">
                  <a:extLst>
                    <a:ext uri="{FF2B5EF4-FFF2-40B4-BE49-F238E27FC236}">
                      <a16:creationId xmlns:a16="http://schemas.microsoft.com/office/drawing/2014/main" id="{57574A64-D801-2402-EFB9-51D3D369C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6" name="Line 26">
                  <a:extLst>
                    <a:ext uri="{FF2B5EF4-FFF2-40B4-BE49-F238E27FC236}">
                      <a16:creationId xmlns:a16="http://schemas.microsoft.com/office/drawing/2014/main" id="{E160C0FC-1189-C42A-44F8-195853708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7" name="Line 27">
                  <a:extLst>
                    <a:ext uri="{FF2B5EF4-FFF2-40B4-BE49-F238E27FC236}">
                      <a16:creationId xmlns:a16="http://schemas.microsoft.com/office/drawing/2014/main" id="{7951521B-ED14-D80E-138E-948B355395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" name="Line 28">
                  <a:extLst>
                    <a:ext uri="{FF2B5EF4-FFF2-40B4-BE49-F238E27FC236}">
                      <a16:creationId xmlns:a16="http://schemas.microsoft.com/office/drawing/2014/main" id="{C1F8731F-5F7B-30B1-6866-440B8A9B49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9" name="Line 29">
                  <a:extLst>
                    <a:ext uri="{FF2B5EF4-FFF2-40B4-BE49-F238E27FC236}">
                      <a16:creationId xmlns:a16="http://schemas.microsoft.com/office/drawing/2014/main" id="{C2B03FEB-1EE1-283F-D1A0-597B058D0D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" name="Line 30">
                  <a:extLst>
                    <a:ext uri="{FF2B5EF4-FFF2-40B4-BE49-F238E27FC236}">
                      <a16:creationId xmlns:a16="http://schemas.microsoft.com/office/drawing/2014/main" id="{14536CE7-EA85-2000-6F46-10AEAC828C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1" name="Line 31">
                  <a:extLst>
                    <a:ext uri="{FF2B5EF4-FFF2-40B4-BE49-F238E27FC236}">
                      <a16:creationId xmlns:a16="http://schemas.microsoft.com/office/drawing/2014/main" id="{2E3A6D5D-610C-29B9-1A36-AA76667F10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2" name="Line 32">
                  <a:extLst>
                    <a:ext uri="{FF2B5EF4-FFF2-40B4-BE49-F238E27FC236}">
                      <a16:creationId xmlns:a16="http://schemas.microsoft.com/office/drawing/2014/main" id="{608AFC41-DBDD-DF5A-8706-E7E697C14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3" name="Line 33">
                  <a:extLst>
                    <a:ext uri="{FF2B5EF4-FFF2-40B4-BE49-F238E27FC236}">
                      <a16:creationId xmlns:a16="http://schemas.microsoft.com/office/drawing/2014/main" id="{CBE67DA8-9897-75C2-2EA1-E71EAE61EA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4" name="Line 34">
                  <a:extLst>
                    <a:ext uri="{FF2B5EF4-FFF2-40B4-BE49-F238E27FC236}">
                      <a16:creationId xmlns:a16="http://schemas.microsoft.com/office/drawing/2014/main" id="{0E4CBCB6-BDC5-2269-0DA1-AFB52E3F93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5" name="Line 35">
                  <a:extLst>
                    <a:ext uri="{FF2B5EF4-FFF2-40B4-BE49-F238E27FC236}">
                      <a16:creationId xmlns:a16="http://schemas.microsoft.com/office/drawing/2014/main" id="{F7E85DE3-C03A-36AA-0366-E9D689AED4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6" name="Line 36">
                  <a:extLst>
                    <a:ext uri="{FF2B5EF4-FFF2-40B4-BE49-F238E27FC236}">
                      <a16:creationId xmlns:a16="http://schemas.microsoft.com/office/drawing/2014/main" id="{A8F11EFE-F8E5-9CB6-BAAD-C47B50C1CB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7" name="Line 37">
                  <a:extLst>
                    <a:ext uri="{FF2B5EF4-FFF2-40B4-BE49-F238E27FC236}">
                      <a16:creationId xmlns:a16="http://schemas.microsoft.com/office/drawing/2014/main" id="{8FD7B9BB-245B-AB5C-0FF4-440D111A5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8" name="Line 38">
                  <a:extLst>
                    <a:ext uri="{FF2B5EF4-FFF2-40B4-BE49-F238E27FC236}">
                      <a16:creationId xmlns:a16="http://schemas.microsoft.com/office/drawing/2014/main" id="{9A4794BB-7239-49CE-A5CC-4482B3B55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9" name="Line 39">
                  <a:extLst>
                    <a:ext uri="{FF2B5EF4-FFF2-40B4-BE49-F238E27FC236}">
                      <a16:creationId xmlns:a16="http://schemas.microsoft.com/office/drawing/2014/main" id="{4791F168-ABF9-D454-4F7F-1D440E35DC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0" name="Line 40">
                  <a:extLst>
                    <a:ext uri="{FF2B5EF4-FFF2-40B4-BE49-F238E27FC236}">
                      <a16:creationId xmlns:a16="http://schemas.microsoft.com/office/drawing/2014/main" id="{0E786569-29E4-9543-60B3-120CF0F065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1" name="Line 41">
                  <a:extLst>
                    <a:ext uri="{FF2B5EF4-FFF2-40B4-BE49-F238E27FC236}">
                      <a16:creationId xmlns:a16="http://schemas.microsoft.com/office/drawing/2014/main" id="{A26B03C1-AFFE-15A2-F6B5-88B00C02A0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2" name="Line 42">
                  <a:extLst>
                    <a:ext uri="{FF2B5EF4-FFF2-40B4-BE49-F238E27FC236}">
                      <a16:creationId xmlns:a16="http://schemas.microsoft.com/office/drawing/2014/main" id="{86BE6785-2C02-85E6-4EA6-2E75E85AC7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3" name="Line 43">
                  <a:extLst>
                    <a:ext uri="{FF2B5EF4-FFF2-40B4-BE49-F238E27FC236}">
                      <a16:creationId xmlns:a16="http://schemas.microsoft.com/office/drawing/2014/main" id="{5A467E97-4854-5F74-B397-14047E4336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" name="Line 44">
                  <a:extLst>
                    <a:ext uri="{FF2B5EF4-FFF2-40B4-BE49-F238E27FC236}">
                      <a16:creationId xmlns:a16="http://schemas.microsoft.com/office/drawing/2014/main" id="{97575F2E-58BC-2328-5F53-C82829CED7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5" name="Line 45">
                  <a:extLst>
                    <a:ext uri="{FF2B5EF4-FFF2-40B4-BE49-F238E27FC236}">
                      <a16:creationId xmlns:a16="http://schemas.microsoft.com/office/drawing/2014/main" id="{E4914A99-A49F-4EED-DDF0-A3406E3A3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6" name="Line 46">
                  <a:extLst>
                    <a:ext uri="{FF2B5EF4-FFF2-40B4-BE49-F238E27FC236}">
                      <a16:creationId xmlns:a16="http://schemas.microsoft.com/office/drawing/2014/main" id="{6FFBB76B-2B94-297C-9E1D-13A8E35E42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7" name="Line 47">
                  <a:extLst>
                    <a:ext uri="{FF2B5EF4-FFF2-40B4-BE49-F238E27FC236}">
                      <a16:creationId xmlns:a16="http://schemas.microsoft.com/office/drawing/2014/main" id="{9F28F3AB-899C-DB40-6735-3A981CEF3B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8" name="Line 48">
                  <a:extLst>
                    <a:ext uri="{FF2B5EF4-FFF2-40B4-BE49-F238E27FC236}">
                      <a16:creationId xmlns:a16="http://schemas.microsoft.com/office/drawing/2014/main" id="{9BD1397D-C560-DF62-937A-9E96236A0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9" name="Line 49">
                  <a:extLst>
                    <a:ext uri="{FF2B5EF4-FFF2-40B4-BE49-F238E27FC236}">
                      <a16:creationId xmlns:a16="http://schemas.microsoft.com/office/drawing/2014/main" id="{04FDF380-E155-9B38-3FAB-3BC54CDB43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0" name="Line 50">
                  <a:extLst>
                    <a:ext uri="{FF2B5EF4-FFF2-40B4-BE49-F238E27FC236}">
                      <a16:creationId xmlns:a16="http://schemas.microsoft.com/office/drawing/2014/main" id="{146FA71F-9155-7A58-B62A-F800CFC7A7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1" name="Line 51">
                  <a:extLst>
                    <a:ext uri="{FF2B5EF4-FFF2-40B4-BE49-F238E27FC236}">
                      <a16:creationId xmlns:a16="http://schemas.microsoft.com/office/drawing/2014/main" id="{960F5BB7-808A-4934-60AB-757232EF9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2" name="Line 52">
                  <a:extLst>
                    <a:ext uri="{FF2B5EF4-FFF2-40B4-BE49-F238E27FC236}">
                      <a16:creationId xmlns:a16="http://schemas.microsoft.com/office/drawing/2014/main" id="{C42BBB99-4CC3-409F-EF91-9DC7B22AD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63" name="Line 53">
                  <a:extLst>
                    <a:ext uri="{FF2B5EF4-FFF2-40B4-BE49-F238E27FC236}">
                      <a16:creationId xmlns:a16="http://schemas.microsoft.com/office/drawing/2014/main" id="{D8033FEC-C70E-218B-4358-8AA62BB8E7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7216" name="Line 54">
                  <a:extLst>
                    <a:ext uri="{FF2B5EF4-FFF2-40B4-BE49-F238E27FC236}">
                      <a16:creationId xmlns:a16="http://schemas.microsoft.com/office/drawing/2014/main" id="{7623A451-FF44-A71A-4D35-F15369904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7217" name="Line 55">
                  <a:extLst>
                    <a:ext uri="{FF2B5EF4-FFF2-40B4-BE49-F238E27FC236}">
                      <a16:creationId xmlns:a16="http://schemas.microsoft.com/office/drawing/2014/main" id="{4CAB81CA-4BAA-B4C9-D9F5-F091548A4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7218" name="Line 56">
                  <a:extLst>
                    <a:ext uri="{FF2B5EF4-FFF2-40B4-BE49-F238E27FC236}">
                      <a16:creationId xmlns:a16="http://schemas.microsoft.com/office/drawing/2014/main" id="{54EA8F6C-082D-ED37-3EA0-1A0436627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5" name="Line 57">
                <a:extLst>
                  <a:ext uri="{FF2B5EF4-FFF2-40B4-BE49-F238E27FC236}">
                    <a16:creationId xmlns:a16="http://schemas.microsoft.com/office/drawing/2014/main" id="{DAD524A5-3886-A34D-C9A6-22E2EF986E41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58">
              <a:extLst>
                <a:ext uri="{FF2B5EF4-FFF2-40B4-BE49-F238E27FC236}">
                  <a16:creationId xmlns:a16="http://schemas.microsoft.com/office/drawing/2014/main" id="{C8704A5E-A6B2-0F3B-367C-1C16DD70F393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" name="Line 59">
                <a:extLst>
                  <a:ext uri="{FF2B5EF4-FFF2-40B4-BE49-F238E27FC236}">
                    <a16:creationId xmlns:a16="http://schemas.microsoft.com/office/drawing/2014/main" id="{ED67936F-9C53-7560-CAA5-0AB54B8A7FBD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Line 60">
                <a:extLst>
                  <a:ext uri="{FF2B5EF4-FFF2-40B4-BE49-F238E27FC236}">
                    <a16:creationId xmlns:a16="http://schemas.microsoft.com/office/drawing/2014/main" id="{6CA57B15-BE58-E794-A126-DFB2A202226E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Line 61">
                <a:extLst>
                  <a:ext uri="{FF2B5EF4-FFF2-40B4-BE49-F238E27FC236}">
                    <a16:creationId xmlns:a16="http://schemas.microsoft.com/office/drawing/2014/main" id="{152742A7-B59B-DF95-8BD9-420E8F5C1FFA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Arc 62">
                <a:extLst>
                  <a:ext uri="{FF2B5EF4-FFF2-40B4-BE49-F238E27FC236}">
                    <a16:creationId xmlns:a16="http://schemas.microsoft.com/office/drawing/2014/main" id="{757B0419-5BB5-87E7-5EF9-72AB751BE3C7}"/>
                  </a:ext>
                </a:extLst>
              </p:cNvPr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" name="Group 63">
              <a:extLst>
                <a:ext uri="{FF2B5EF4-FFF2-40B4-BE49-F238E27FC236}">
                  <a16:creationId xmlns:a16="http://schemas.microsoft.com/office/drawing/2014/main" id="{7CBC1B6D-0EEF-5719-EE6F-AA71AE4CA86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6" name="Line 64">
                <a:extLst>
                  <a:ext uri="{FF2B5EF4-FFF2-40B4-BE49-F238E27FC236}">
                    <a16:creationId xmlns:a16="http://schemas.microsoft.com/office/drawing/2014/main" id="{AC619A28-C4BC-3B95-7B31-B615FFF40BD6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7" name="Line 65">
                <a:extLst>
                  <a:ext uri="{FF2B5EF4-FFF2-40B4-BE49-F238E27FC236}">
                    <a16:creationId xmlns:a16="http://schemas.microsoft.com/office/drawing/2014/main" id="{52812E0F-419E-5DBE-7911-19E5215EEA0E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8" name="Arc 66">
                <a:extLst>
                  <a:ext uri="{FF2B5EF4-FFF2-40B4-BE49-F238E27FC236}">
                    <a16:creationId xmlns:a16="http://schemas.microsoft.com/office/drawing/2014/main" id="{536B563B-D287-E75A-30C6-C9406FDC6AA4}"/>
                  </a:ext>
                </a:extLst>
              </p:cNvPr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77219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77220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77221" name="Rectangle 69">
            <a:extLst>
              <a:ext uri="{FF2B5EF4-FFF2-40B4-BE49-F238E27FC236}">
                <a16:creationId xmlns:a16="http://schemas.microsoft.com/office/drawing/2014/main" id="{D3E33C6C-31F3-5BCA-88DE-856395E5CC0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77222" name="Rectangle 70">
            <a:extLst>
              <a:ext uri="{FF2B5EF4-FFF2-40B4-BE49-F238E27FC236}">
                <a16:creationId xmlns:a16="http://schemas.microsoft.com/office/drawing/2014/main" id="{25301FB0-1754-318B-E966-B03797B49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77223" name="Rectangle 71">
            <a:extLst>
              <a:ext uri="{FF2B5EF4-FFF2-40B4-BE49-F238E27FC236}">
                <a16:creationId xmlns:a16="http://schemas.microsoft.com/office/drawing/2014/main" id="{72156B53-8FC5-2290-DBD0-F98F3A3B50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E8892-A046-D442-9471-9B79FFABE6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88282959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3D869-E2D6-1703-B261-CE5ADE98A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24698-233B-7C2B-A2FA-E024E4AD1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B28B5-0100-D7EF-1779-F2E6D7186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B59504-1E8B-A748-A104-7F2E3DFF49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9917824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DE4F2-02E8-491A-56BB-234C6EFB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BFBE4-6E80-02D0-82D7-CC2EA4C4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C5D4C-F242-EDA1-3956-DB114297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64A21-2C58-624E-B8EE-B33B1886E47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1866436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4E517-0846-AB1F-0C19-A18C5D62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B254B-0C8D-174F-8B83-CABFD06CE5E6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DFCD5C-075D-D7F7-410C-9F9B55B63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61035-7FC5-1DF1-4A0D-E022A6A7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B24F-04C2-D242-B249-D37725A765E1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244216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D6875-214D-AE1A-9F8C-9AAC02D4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F1829-E6DB-D54C-89E6-F75F9B0EE162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833E9-0694-0BCD-724B-597DF956C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69733-2CEE-082E-149D-CF67B75A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0641C-06DF-5446-9AA8-5A55666475C7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821902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1FA97-FCF8-57CF-49E3-CFB4BBE0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0829-2C55-D94B-AF5A-89779F531F41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4EF7B-19E7-569D-C8F4-CCC23874D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75E2C-7AE8-A1AD-F97E-D09CA6D4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E01A9E-F6D7-D84F-8C32-83580A17C963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00253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D66CA9-0F42-1005-69F2-A0EE5E20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591DC-206C-5843-928F-DADC9B26E26F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E04D10-C407-E012-F925-A2E3C495D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407F877-5068-E301-0661-2ABCDE5C3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BBE56-7DEB-0A43-922B-4C69FD03C253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87376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292F02-D139-0192-C92D-4D15A2F4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0844-9463-8A4F-BD8D-CA044CAA80D8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583488-8F24-E4DD-4BE1-B63BF0B3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08F212-A454-C0E9-E4FA-17B8275F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9D2DAD-22B0-F048-9C15-9F332D0DB59F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31215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EA9888-2EDD-6E1C-9BFF-CCE092B30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562D8-DFE4-1240-B77A-21EF406B4046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1D4661-259D-B626-8C36-0071DD7B6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5DB0EB-3219-B0A5-798B-8A6177A0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02D23-230E-1B46-AC35-82D281672644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719412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CBFEB4-56B7-8B60-AA8F-C78852D6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5E23D-F4F7-D648-9E8F-96F865076DCC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769881-9BA8-A547-21E9-4B0BC4C1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FCBD64F-3C2F-C1B1-287E-060E7B2D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9E146-F960-3C4A-AA21-E698EC305D84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676363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0856B9-A224-B177-1EF0-CAAE2B2E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76D06-ABF3-9843-B6F5-8F37CDB8203F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4D0744-7F83-A70B-82C7-CD926B23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44608F-A7B4-7BA3-F76F-9342FC01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18233-CFF7-E747-92E7-22DC2BCE157C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77556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B3CFB-5462-9FA7-54DF-3C65811C0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B97A7-2697-52FF-8225-239C67C52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098E-62FC-8BA1-4B39-24AF7242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2F0F8-0823-DE4B-BBD8-5E7B9D64FF2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23637670"/>
      </p:ext>
    </p:extLst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B8396C-5200-AC6F-9703-4F3EE3FC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40D6A-3D45-8541-8F57-F234F8789E0C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F8C0A2-8EDB-A741-9C2D-1132DFEF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E148B1E-73DF-652C-3999-B875BF64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CF945-5E38-2449-9EC7-83B31FE10954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508512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BD174-EBBB-C8CC-0ED8-CD1E8B5D8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95F49-15C8-7346-BB21-491B6E09D5B7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21E1-11A7-27D6-15AE-2FA4FD9D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5835E-51D2-66EF-1716-39E59497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3CBF3-334B-4343-90EF-9B5380DD2E2C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81569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4284D-88D3-DA5D-2B6C-1CC42F9C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C6B9A-3C6E-5044-AA3D-094AEB02C63C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511D8-8385-9F6C-B47A-6755FC07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7B5DD-7183-FC35-B795-70BC68B9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D87AC-0365-3340-A444-29EA0382DBF9}" type="slidenum">
              <a:rPr lang="en-US" altLang="nl-BE"/>
              <a:pPr/>
              <a:t>‹#›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09613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393CF-79D4-EA8C-1887-6C76E04D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DE186-A16B-4E91-75B0-AAEBD6AB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DA9369-9EAB-CE0A-48A3-F27F08D16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6BC12-8B62-7544-A549-9672EFA3E1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8829271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214D8F-7B30-5416-609B-6B6F5005E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A3832-80C4-FDDD-E89E-CBDDC2C10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DF7AF-D68B-62D8-FF9C-E3B75656A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9E0E6A-BD25-534C-B118-B8AD716F419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6745877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EC639-CADB-9329-0AA5-5C270B24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9BE217-8D30-4691-CCE5-E19D6BDE3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8B2E33-DB5E-86F0-63C6-F23A47D2C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EB9D3-9F1E-5640-B8BA-9F683E685C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28012040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5E476F-1C90-4F3A-270E-437BC822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B3989-3D0E-5054-A162-F5355B37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BC256-F6A8-499C-6452-A4905129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9F9A3-E47E-1E42-A402-CD811CEF324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2201841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4CF2B7-35AC-3390-24E0-67270B397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B7AECA-7B2B-EE7F-0C3A-184105856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60924-0396-2CB2-4A04-31D09529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F0E20-BE34-184B-A65D-CCD89821EA6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4454476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053BC-A86C-E2E2-F288-A00CCBC4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60F4B-F199-E068-930A-5AE8BB5A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785B6-9769-50B4-9DC9-06FDC580A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754A2-391A-304E-96D6-E9B6D902BC2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762384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BDA67-2263-571F-7129-D29D00741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89F89-A8E9-1462-A7D0-99B8F6114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03EA7-7F25-2111-7508-5C55A123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82BED-C036-924B-8ACE-A38FEE9661E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951484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31B3DF21-97BB-56DF-7A37-28FDB8DAAA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2" name="Group 3">
              <a:extLst>
                <a:ext uri="{FF2B5EF4-FFF2-40B4-BE49-F238E27FC236}">
                  <a16:creationId xmlns:a16="http://schemas.microsoft.com/office/drawing/2014/main" id="{CDB26CB5-ADA2-8906-12D4-DD42C1DAA4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39" name="Group 4">
                <a:extLst>
                  <a:ext uri="{FF2B5EF4-FFF2-40B4-BE49-F238E27FC236}">
                    <a16:creationId xmlns:a16="http://schemas.microsoft.com/office/drawing/2014/main" id="{408EF502-26F5-4C5E-B80D-CB19F6478D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070" name="Line 5">
                  <a:extLst>
                    <a:ext uri="{FF2B5EF4-FFF2-40B4-BE49-F238E27FC236}">
                      <a16:creationId xmlns:a16="http://schemas.microsoft.com/office/drawing/2014/main" id="{8E1D100D-97A1-A7F4-2483-31F39AAA5C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1" name="Line 6">
                  <a:extLst>
                    <a:ext uri="{FF2B5EF4-FFF2-40B4-BE49-F238E27FC236}">
                      <a16:creationId xmlns:a16="http://schemas.microsoft.com/office/drawing/2014/main" id="{1F705B64-CE39-3BEC-9A5B-98EAAF31FD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2" name="Line 7">
                  <a:extLst>
                    <a:ext uri="{FF2B5EF4-FFF2-40B4-BE49-F238E27FC236}">
                      <a16:creationId xmlns:a16="http://schemas.microsoft.com/office/drawing/2014/main" id="{2A905D9F-BEB6-3EFA-59DC-5100CE6FE3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3" name="Line 8">
                  <a:extLst>
                    <a:ext uri="{FF2B5EF4-FFF2-40B4-BE49-F238E27FC236}">
                      <a16:creationId xmlns:a16="http://schemas.microsoft.com/office/drawing/2014/main" id="{6652C797-6E89-94A9-FD97-C8CEE0F7CD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4" name="Line 9">
                  <a:extLst>
                    <a:ext uri="{FF2B5EF4-FFF2-40B4-BE49-F238E27FC236}">
                      <a16:creationId xmlns:a16="http://schemas.microsoft.com/office/drawing/2014/main" id="{925E657F-5306-515B-FA78-FF44A64E2B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5" name="Line 10">
                  <a:extLst>
                    <a:ext uri="{FF2B5EF4-FFF2-40B4-BE49-F238E27FC236}">
                      <a16:creationId xmlns:a16="http://schemas.microsoft.com/office/drawing/2014/main" id="{0A544D8E-D23B-DDFE-3F9B-FB8254D45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6" name="Line 11">
                  <a:extLst>
                    <a:ext uri="{FF2B5EF4-FFF2-40B4-BE49-F238E27FC236}">
                      <a16:creationId xmlns:a16="http://schemas.microsoft.com/office/drawing/2014/main" id="{7CF1A220-4288-A531-6303-96DA6F19CF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7" name="Line 12">
                  <a:extLst>
                    <a:ext uri="{FF2B5EF4-FFF2-40B4-BE49-F238E27FC236}">
                      <a16:creationId xmlns:a16="http://schemas.microsoft.com/office/drawing/2014/main" id="{7B6D67CA-EDF3-C472-44EE-AEBAE6B588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8" name="Line 13">
                  <a:extLst>
                    <a:ext uri="{FF2B5EF4-FFF2-40B4-BE49-F238E27FC236}">
                      <a16:creationId xmlns:a16="http://schemas.microsoft.com/office/drawing/2014/main" id="{0BD67ED2-900E-BB9A-1DF6-DA397FAC0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79" name="Line 14">
                  <a:extLst>
                    <a:ext uri="{FF2B5EF4-FFF2-40B4-BE49-F238E27FC236}">
                      <a16:creationId xmlns:a16="http://schemas.microsoft.com/office/drawing/2014/main" id="{BD40FC3A-3504-F9AA-B62C-511EC4760E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0" name="Line 15">
                  <a:extLst>
                    <a:ext uri="{FF2B5EF4-FFF2-40B4-BE49-F238E27FC236}">
                      <a16:creationId xmlns:a16="http://schemas.microsoft.com/office/drawing/2014/main" id="{D8115C92-CD70-FE2A-AC98-26E962CCBB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1" name="Line 16">
                  <a:extLst>
                    <a:ext uri="{FF2B5EF4-FFF2-40B4-BE49-F238E27FC236}">
                      <a16:creationId xmlns:a16="http://schemas.microsoft.com/office/drawing/2014/main" id="{B8AE1B18-6D09-82FD-2BDC-0A3F8CEB8E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2" name="Line 17">
                  <a:extLst>
                    <a:ext uri="{FF2B5EF4-FFF2-40B4-BE49-F238E27FC236}">
                      <a16:creationId xmlns:a16="http://schemas.microsoft.com/office/drawing/2014/main" id="{51FFDD6D-39B0-6245-7CCD-B64058E412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3" name="Line 18">
                  <a:extLst>
                    <a:ext uri="{FF2B5EF4-FFF2-40B4-BE49-F238E27FC236}">
                      <a16:creationId xmlns:a16="http://schemas.microsoft.com/office/drawing/2014/main" id="{34E9DF5D-3AC6-6FDC-2360-CC35A439EC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4" name="Line 19">
                  <a:extLst>
                    <a:ext uri="{FF2B5EF4-FFF2-40B4-BE49-F238E27FC236}">
                      <a16:creationId xmlns:a16="http://schemas.microsoft.com/office/drawing/2014/main" id="{30BCF809-8549-B59A-300C-0BCF19FBA5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5" name="Line 20">
                  <a:extLst>
                    <a:ext uri="{FF2B5EF4-FFF2-40B4-BE49-F238E27FC236}">
                      <a16:creationId xmlns:a16="http://schemas.microsoft.com/office/drawing/2014/main" id="{1BD67F6A-9589-359F-6149-442663B6EA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6" name="Line 21">
                  <a:extLst>
                    <a:ext uri="{FF2B5EF4-FFF2-40B4-BE49-F238E27FC236}">
                      <a16:creationId xmlns:a16="http://schemas.microsoft.com/office/drawing/2014/main" id="{34B3338D-B583-C130-68F6-7EE9B69D8F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7" name="Line 22">
                  <a:extLst>
                    <a:ext uri="{FF2B5EF4-FFF2-40B4-BE49-F238E27FC236}">
                      <a16:creationId xmlns:a16="http://schemas.microsoft.com/office/drawing/2014/main" id="{7D36015C-233C-8C21-F4C7-74F904205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8" name="Line 23">
                  <a:extLst>
                    <a:ext uri="{FF2B5EF4-FFF2-40B4-BE49-F238E27FC236}">
                      <a16:creationId xmlns:a16="http://schemas.microsoft.com/office/drawing/2014/main" id="{705D76B7-082D-E7B3-EBAA-8ED2BA7EA8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89" name="Line 24">
                  <a:extLst>
                    <a:ext uri="{FF2B5EF4-FFF2-40B4-BE49-F238E27FC236}">
                      <a16:creationId xmlns:a16="http://schemas.microsoft.com/office/drawing/2014/main" id="{FA2F6980-3618-EE30-4908-086B13DCD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90" name="Line 25">
                  <a:extLst>
                    <a:ext uri="{FF2B5EF4-FFF2-40B4-BE49-F238E27FC236}">
                      <a16:creationId xmlns:a16="http://schemas.microsoft.com/office/drawing/2014/main" id="{1A032464-233D-8208-4D0D-811B2320E4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91" name="Line 26">
                  <a:extLst>
                    <a:ext uri="{FF2B5EF4-FFF2-40B4-BE49-F238E27FC236}">
                      <a16:creationId xmlns:a16="http://schemas.microsoft.com/office/drawing/2014/main" id="{DD82EDBF-770E-B9A8-B253-A3DA4F1419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040" name="Group 27">
                <a:extLst>
                  <a:ext uri="{FF2B5EF4-FFF2-40B4-BE49-F238E27FC236}">
                    <a16:creationId xmlns:a16="http://schemas.microsoft.com/office/drawing/2014/main" id="{15D206EB-F56B-5399-C3FB-55C8A6A665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041" name="Line 28">
                  <a:extLst>
                    <a:ext uri="{FF2B5EF4-FFF2-40B4-BE49-F238E27FC236}">
                      <a16:creationId xmlns:a16="http://schemas.microsoft.com/office/drawing/2014/main" id="{4EB9F4D5-A132-888A-E5DB-BE37D2F954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2" name="Line 29">
                  <a:extLst>
                    <a:ext uri="{FF2B5EF4-FFF2-40B4-BE49-F238E27FC236}">
                      <a16:creationId xmlns:a16="http://schemas.microsoft.com/office/drawing/2014/main" id="{0565ED93-DFF5-E10C-B353-93947E28D8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3" name="Line 30">
                  <a:extLst>
                    <a:ext uri="{FF2B5EF4-FFF2-40B4-BE49-F238E27FC236}">
                      <a16:creationId xmlns:a16="http://schemas.microsoft.com/office/drawing/2014/main" id="{56F945B8-E985-8804-09B8-FB3589F072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4" name="Line 31">
                  <a:extLst>
                    <a:ext uri="{FF2B5EF4-FFF2-40B4-BE49-F238E27FC236}">
                      <a16:creationId xmlns:a16="http://schemas.microsoft.com/office/drawing/2014/main" id="{1DCD76D0-52AE-7682-0469-612A7C7D54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5" name="Line 32">
                  <a:extLst>
                    <a:ext uri="{FF2B5EF4-FFF2-40B4-BE49-F238E27FC236}">
                      <a16:creationId xmlns:a16="http://schemas.microsoft.com/office/drawing/2014/main" id="{DCD3C8DF-25B2-3585-8E0A-76C5BF209C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6" name="Line 33">
                  <a:extLst>
                    <a:ext uri="{FF2B5EF4-FFF2-40B4-BE49-F238E27FC236}">
                      <a16:creationId xmlns:a16="http://schemas.microsoft.com/office/drawing/2014/main" id="{3644EDAE-4ADA-3A95-3E87-057BB67EDA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7" name="Line 34">
                  <a:extLst>
                    <a:ext uri="{FF2B5EF4-FFF2-40B4-BE49-F238E27FC236}">
                      <a16:creationId xmlns:a16="http://schemas.microsoft.com/office/drawing/2014/main" id="{5C4A6C59-C56D-E21E-A692-FB3553885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8" name="Line 35">
                  <a:extLst>
                    <a:ext uri="{FF2B5EF4-FFF2-40B4-BE49-F238E27FC236}">
                      <a16:creationId xmlns:a16="http://schemas.microsoft.com/office/drawing/2014/main" id="{0A73AE5C-608F-A284-5C41-D8504E72FE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49" name="Line 36">
                  <a:extLst>
                    <a:ext uri="{FF2B5EF4-FFF2-40B4-BE49-F238E27FC236}">
                      <a16:creationId xmlns:a16="http://schemas.microsoft.com/office/drawing/2014/main" id="{C2949CD0-69EB-2924-A650-E919A54E91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0" name="Line 37">
                  <a:extLst>
                    <a:ext uri="{FF2B5EF4-FFF2-40B4-BE49-F238E27FC236}">
                      <a16:creationId xmlns:a16="http://schemas.microsoft.com/office/drawing/2014/main" id="{33FC4C5C-8247-EF8E-2998-AEEE5D0852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1" name="Line 38">
                  <a:extLst>
                    <a:ext uri="{FF2B5EF4-FFF2-40B4-BE49-F238E27FC236}">
                      <a16:creationId xmlns:a16="http://schemas.microsoft.com/office/drawing/2014/main" id="{FA4A701E-EF81-2A64-98DD-23A796787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2" name="Line 39">
                  <a:extLst>
                    <a:ext uri="{FF2B5EF4-FFF2-40B4-BE49-F238E27FC236}">
                      <a16:creationId xmlns:a16="http://schemas.microsoft.com/office/drawing/2014/main" id="{B9A69196-060F-62C9-C8B8-30218D4D6D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3" name="Line 40">
                  <a:extLst>
                    <a:ext uri="{FF2B5EF4-FFF2-40B4-BE49-F238E27FC236}">
                      <a16:creationId xmlns:a16="http://schemas.microsoft.com/office/drawing/2014/main" id="{BC772C2A-E963-84AD-F989-67C97D87A6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4" name="Line 41">
                  <a:extLst>
                    <a:ext uri="{FF2B5EF4-FFF2-40B4-BE49-F238E27FC236}">
                      <a16:creationId xmlns:a16="http://schemas.microsoft.com/office/drawing/2014/main" id="{EF214330-1400-EB8B-CF56-40FE8513D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5" name="Line 42">
                  <a:extLst>
                    <a:ext uri="{FF2B5EF4-FFF2-40B4-BE49-F238E27FC236}">
                      <a16:creationId xmlns:a16="http://schemas.microsoft.com/office/drawing/2014/main" id="{33FF3690-0A8F-2748-E2FB-EE7FB1ABB5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6" name="Line 43">
                  <a:extLst>
                    <a:ext uri="{FF2B5EF4-FFF2-40B4-BE49-F238E27FC236}">
                      <a16:creationId xmlns:a16="http://schemas.microsoft.com/office/drawing/2014/main" id="{661B176D-5533-539A-AD99-A0F3D82DEA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7" name="Line 44">
                  <a:extLst>
                    <a:ext uri="{FF2B5EF4-FFF2-40B4-BE49-F238E27FC236}">
                      <a16:creationId xmlns:a16="http://schemas.microsoft.com/office/drawing/2014/main" id="{B227E4A7-A21B-F5E9-99F7-50EA6959AF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8" name="Line 45">
                  <a:extLst>
                    <a:ext uri="{FF2B5EF4-FFF2-40B4-BE49-F238E27FC236}">
                      <a16:creationId xmlns:a16="http://schemas.microsoft.com/office/drawing/2014/main" id="{25708E85-478D-C059-5ECE-592B3EE85C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59" name="Line 46">
                  <a:extLst>
                    <a:ext uri="{FF2B5EF4-FFF2-40B4-BE49-F238E27FC236}">
                      <a16:creationId xmlns:a16="http://schemas.microsoft.com/office/drawing/2014/main" id="{4EE055BE-96B6-34DC-9029-D639C486D3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0" name="Line 47">
                  <a:extLst>
                    <a:ext uri="{FF2B5EF4-FFF2-40B4-BE49-F238E27FC236}">
                      <a16:creationId xmlns:a16="http://schemas.microsoft.com/office/drawing/2014/main" id="{7E40CF6A-B880-F29A-796B-7620228D6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1" name="Line 48">
                  <a:extLst>
                    <a:ext uri="{FF2B5EF4-FFF2-40B4-BE49-F238E27FC236}">
                      <a16:creationId xmlns:a16="http://schemas.microsoft.com/office/drawing/2014/main" id="{42E6ACBB-0FA5-A6CE-89AD-631ED5BD27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2" name="Line 49">
                  <a:extLst>
                    <a:ext uri="{FF2B5EF4-FFF2-40B4-BE49-F238E27FC236}">
                      <a16:creationId xmlns:a16="http://schemas.microsoft.com/office/drawing/2014/main" id="{8CB02DAE-84F7-B606-5138-5BD01B88FC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3" name="Line 50">
                  <a:extLst>
                    <a:ext uri="{FF2B5EF4-FFF2-40B4-BE49-F238E27FC236}">
                      <a16:creationId xmlns:a16="http://schemas.microsoft.com/office/drawing/2014/main" id="{2E2E2F02-D547-2B2D-933E-269ED3E522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4" name="Line 51">
                  <a:extLst>
                    <a:ext uri="{FF2B5EF4-FFF2-40B4-BE49-F238E27FC236}">
                      <a16:creationId xmlns:a16="http://schemas.microsoft.com/office/drawing/2014/main" id="{48529A6F-9E05-9175-64BD-94F5B98277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5" name="Line 52">
                  <a:extLst>
                    <a:ext uri="{FF2B5EF4-FFF2-40B4-BE49-F238E27FC236}">
                      <a16:creationId xmlns:a16="http://schemas.microsoft.com/office/drawing/2014/main" id="{5604D648-75EC-2A08-CF21-EB0137A660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6" name="Line 53">
                  <a:extLst>
                    <a:ext uri="{FF2B5EF4-FFF2-40B4-BE49-F238E27FC236}">
                      <a16:creationId xmlns:a16="http://schemas.microsoft.com/office/drawing/2014/main" id="{62F64DB3-42D0-2623-936C-8A510CAD25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7" name="Line 54">
                  <a:extLst>
                    <a:ext uri="{FF2B5EF4-FFF2-40B4-BE49-F238E27FC236}">
                      <a16:creationId xmlns:a16="http://schemas.microsoft.com/office/drawing/2014/main" id="{C336A1F8-FC1A-7645-7633-1618C959FA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8" name="Line 55">
                  <a:extLst>
                    <a:ext uri="{FF2B5EF4-FFF2-40B4-BE49-F238E27FC236}">
                      <a16:creationId xmlns:a16="http://schemas.microsoft.com/office/drawing/2014/main" id="{FB86BBB1-7303-7D36-8780-5E7AC4667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69" name="Line 56">
                  <a:extLst>
                    <a:ext uri="{FF2B5EF4-FFF2-40B4-BE49-F238E27FC236}">
                      <a16:creationId xmlns:a16="http://schemas.microsoft.com/office/drawing/2014/main" id="{7D94D091-267C-1845-66C8-4034E31853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</p:grpSp>
        <p:sp>
          <p:nvSpPr>
            <p:cNvPr id="1033" name="Rectangle 57" descr="60%">
              <a:extLst>
                <a:ext uri="{FF2B5EF4-FFF2-40B4-BE49-F238E27FC236}">
                  <a16:creationId xmlns:a16="http://schemas.microsoft.com/office/drawing/2014/main" id="{B6207FA4-B4C8-9E52-42F0-CE6714BB6823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blipFill dpi="0" rotWithShape="0">
              <a:blip r:embed="rId1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/>
            </a:p>
          </p:txBody>
        </p:sp>
        <p:sp>
          <p:nvSpPr>
            <p:cNvPr id="1034" name="Line 58">
              <a:extLst>
                <a:ext uri="{FF2B5EF4-FFF2-40B4-BE49-F238E27FC236}">
                  <a16:creationId xmlns:a16="http://schemas.microsoft.com/office/drawing/2014/main" id="{7DB2A186-2091-392C-1DDF-EC83FD0CDCDD}"/>
                </a:ext>
              </a:extLst>
            </p:cNvPr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035" name="Group 59">
              <a:extLst>
                <a:ext uri="{FF2B5EF4-FFF2-40B4-BE49-F238E27FC236}">
                  <a16:creationId xmlns:a16="http://schemas.microsoft.com/office/drawing/2014/main" id="{5313BDE2-38BA-A96A-3851-979E285E9C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036" name="Line 60">
                <a:extLst>
                  <a:ext uri="{FF2B5EF4-FFF2-40B4-BE49-F238E27FC236}">
                    <a16:creationId xmlns:a16="http://schemas.microsoft.com/office/drawing/2014/main" id="{532EDF89-78A3-849C-2398-1CEE0B48029C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7" name="Line 61">
                <a:extLst>
                  <a:ext uri="{FF2B5EF4-FFF2-40B4-BE49-F238E27FC236}">
                    <a16:creationId xmlns:a16="http://schemas.microsoft.com/office/drawing/2014/main" id="{83B181F2-2D7E-AE70-9359-9923BC200257}"/>
                  </a:ext>
                </a:extLst>
              </p:cNvPr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8" name="Arc 62">
                <a:extLst>
                  <a:ext uri="{FF2B5EF4-FFF2-40B4-BE49-F238E27FC236}">
                    <a16:creationId xmlns:a16="http://schemas.microsoft.com/office/drawing/2014/main" id="{1AD08436-615D-A953-ECA2-0458F1CB8B0F}"/>
                  </a:ext>
                </a:extLst>
              </p:cNvPr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1027" name="Rectangle 63">
            <a:extLst>
              <a:ext uri="{FF2B5EF4-FFF2-40B4-BE49-F238E27FC236}">
                <a16:creationId xmlns:a16="http://schemas.microsoft.com/office/drawing/2014/main" id="{C8C43D27-DF4A-69A1-BE76-48ADDC904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64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FA393906-4AEB-4571-481A-94497594F1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76193" name="Rectangle 65">
            <a:extLst>
              <a:ext uri="{FF2B5EF4-FFF2-40B4-BE49-F238E27FC236}">
                <a16:creationId xmlns:a16="http://schemas.microsoft.com/office/drawing/2014/main" id="{9492FE69-3643-3E31-0323-A4BAD28C922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76194" name="Rectangle 66">
            <a:extLst>
              <a:ext uri="{FF2B5EF4-FFF2-40B4-BE49-F238E27FC236}">
                <a16:creationId xmlns:a16="http://schemas.microsoft.com/office/drawing/2014/main" id="{9B18FACB-914D-9698-97A4-4F1609A447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76195" name="Rectangle 67">
            <a:extLst>
              <a:ext uri="{FF2B5EF4-FFF2-40B4-BE49-F238E27FC236}">
                <a16:creationId xmlns:a16="http://schemas.microsoft.com/office/drawing/2014/main" id="{17D77DF1-548E-628E-7559-2AE5A7CFE70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F963EB9-F559-3144-8838-975558AE3AF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2" r:id="rId1"/>
    <p:sldLayoutId id="2147485043" r:id="rId2"/>
    <p:sldLayoutId id="2147485044" r:id="rId3"/>
    <p:sldLayoutId id="2147485045" r:id="rId4"/>
    <p:sldLayoutId id="2147485046" r:id="rId5"/>
    <p:sldLayoutId id="2147485047" r:id="rId6"/>
    <p:sldLayoutId id="2147485048" r:id="rId7"/>
    <p:sldLayoutId id="2147485049" r:id="rId8"/>
    <p:sldLayoutId id="2147485050" r:id="rId9"/>
    <p:sldLayoutId id="2147485051" r:id="rId10"/>
    <p:sldLayoutId id="2147485052" r:id="rId11"/>
  </p:sldLayoutIdLst>
  <p:transition>
    <p:fade thruBlk="1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31ABACC8-8EC8-43CE-7ABE-D1C1F13027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Asıl başlık stili için tıklatın</a:t>
            </a:r>
            <a:endParaRPr lang="en-US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1FFDC81-CBD9-7366-A5D0-99B9F4523D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en-US"/>
              <a:t>Asıl metin stillerini düzenlemek için tıklatın</a:t>
            </a:r>
          </a:p>
          <a:p>
            <a:pPr lvl="1"/>
            <a:r>
              <a:rPr lang="tr-TR" altLang="en-US"/>
              <a:t>İkinci düzey</a:t>
            </a:r>
          </a:p>
          <a:p>
            <a:pPr lvl="2"/>
            <a:r>
              <a:rPr lang="tr-TR" altLang="en-US"/>
              <a:t>Üçüncü düzey</a:t>
            </a:r>
          </a:p>
          <a:p>
            <a:pPr lvl="3"/>
            <a:r>
              <a:rPr lang="tr-TR" altLang="en-US"/>
              <a:t>Dördüncü düzey</a:t>
            </a:r>
          </a:p>
          <a:p>
            <a:pPr lvl="4"/>
            <a:r>
              <a:rPr lang="tr-TR" altLang="en-US"/>
              <a:t>Beşinci düzey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BE714-6AB9-AC8F-3A48-30F5F3D78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22BE5D-FE3F-D64B-9D2C-CA6B300BF3CD}" type="datetimeFigureOut">
              <a:rPr lang="en-US"/>
              <a:pPr>
                <a:defRPr/>
              </a:pPr>
              <a:t>5/31/2024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52FAD-82D8-4B8E-CBFA-4F634302C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C1754-5A42-B50A-A6DA-1355FCE8F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B77B4E8-D67D-4B49-9DB1-47ABDB05286E}" type="slidenum">
              <a:rPr lang="en-US" altLang="nl-BE"/>
              <a:pPr/>
              <a:t>‹#›</a:t>
            </a:fld>
            <a:endParaRPr lang="en-US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localhost/Users/isabellevanherzeele/Desktop/NASCE%20/Dollarphotoclub_76404227-copy.jpg" TargetMode="Externa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Users/isabellevanherzeele/Desktop/NASCE%20/recognition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00.png"/><Relationship Id="rId4" Type="http://schemas.openxmlformats.org/officeDocument/2006/relationships/customXml" Target="../ink/ink1.xml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isabellevanherzeele/Desktop/21042023%20UEMS/Schermafbeelding%202023-04-15%20om%2016.13.38.png" TargetMode="Externa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hyperlink" Target="mailto:daraokeeffe@rcsi.i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sabelle.vanherzeele@ugent.be" TargetMode="External"/><Relationship Id="rId5" Type="http://schemas.openxmlformats.org/officeDocument/2006/relationships/hyperlink" Target="mailto:secretariat@uems.eu" TargetMode="External"/><Relationship Id="rId4" Type="http://schemas.openxmlformats.org/officeDocument/2006/relationships/hyperlink" Target="http://www.nascenet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/Users/isabellevanherzeele/Desktop/21042023%20UEMS/I%20Van%20Herzeele.jpe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Users/isabellevanherzeele/Desktop/I%20Van%20Herzeele%20OCERT%202020/li%20fellander%20tsai.jpeg" TargetMode="External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file:////Users/isabellevanherzeele/Desktop/I%20Van%20Herzeele%20OCERT%202020/teuvo%20.jpeg" TargetMode="Externa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ktangel 2">
            <a:extLst>
              <a:ext uri="{FF2B5EF4-FFF2-40B4-BE49-F238E27FC236}">
                <a16:creationId xmlns:a16="http://schemas.microsoft.com/office/drawing/2014/main" id="{638435FD-D886-1BB8-4788-3A7D1737A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4163" y="3860800"/>
            <a:ext cx="597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v-SE" altLang="nl-NL" sz="2400" b="1"/>
              <a:t>Multidisciplinary Joint Committee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sv-SE" altLang="nl-NL" sz="2400" b="1"/>
              <a:t>of the UEMS</a:t>
            </a:r>
          </a:p>
        </p:txBody>
      </p:sp>
      <p:pic>
        <p:nvPicPr>
          <p:cNvPr id="16387" name="Picture 7">
            <a:extLst>
              <a:ext uri="{FF2B5EF4-FFF2-40B4-BE49-F238E27FC236}">
                <a16:creationId xmlns:a16="http://schemas.microsoft.com/office/drawing/2014/main" id="{07CFB575-DDE0-E244-0BBA-884EDF2B7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10234" r="41531" b="69466"/>
          <a:stretch>
            <a:fillRect/>
          </a:stretch>
        </p:blipFill>
        <p:spPr bwMode="auto">
          <a:xfrm>
            <a:off x="0" y="1268413"/>
            <a:ext cx="90836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C974128-9A04-BF12-940C-1130E361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en-GB" altLang="en-US">
                <a:solidFill>
                  <a:schemeClr val="bg1"/>
                </a:solidFill>
              </a:rPr>
              <a:t>Benefits</a:t>
            </a:r>
          </a:p>
        </p:txBody>
      </p:sp>
      <p:sp>
        <p:nvSpPr>
          <p:cNvPr id="2867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E3EEBC5-2C9A-2C81-8A00-D43DF234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68413"/>
            <a:ext cx="8569325" cy="4979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Accreditation of multi-specialty centres, NO focus on a single specialty</a:t>
            </a:r>
            <a:br>
              <a:rPr lang="en-IE" altLang="nl-NL" dirty="0"/>
            </a:br>
            <a:endParaRPr lang="en-IE" altLang="nl-NL" dirty="0"/>
          </a:p>
          <a:p>
            <a:pPr lvl="1">
              <a:buFont typeface="Arial" panose="020B0604020202020204" pitchFamily="34" charset="0"/>
              <a:buChar char="•"/>
            </a:pPr>
            <a:endParaRPr lang="en-IE" altLang="nl-NL" dirty="0"/>
          </a:p>
        </p:txBody>
      </p:sp>
      <p:pic>
        <p:nvPicPr>
          <p:cNvPr id="28676" name="Resim 4">
            <a:extLst>
              <a:ext uri="{FF2B5EF4-FFF2-40B4-BE49-F238E27FC236}">
                <a16:creationId xmlns:a16="http://schemas.microsoft.com/office/drawing/2014/main" id="{872A036B-8488-1AD2-B8D3-3B4FFA43E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083300"/>
            <a:ext cx="757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56EEE7D-0927-E1E9-616D-AACC37F180B1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25" y="2780928"/>
            <a:ext cx="4425950" cy="31940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0C974128-9A04-BF12-940C-1130E361D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en-GB" altLang="en-US">
                <a:solidFill>
                  <a:schemeClr val="bg1"/>
                </a:solidFill>
              </a:rPr>
              <a:t>Benefits</a:t>
            </a:r>
          </a:p>
        </p:txBody>
      </p:sp>
      <p:sp>
        <p:nvSpPr>
          <p:cNvPr id="2867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E3EEBC5-2C9A-2C81-8A00-D43DF234D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68413"/>
            <a:ext cx="8569325" cy="4979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E" altLang="nl-NL" sz="2800" dirty="0"/>
              <a:t>Standardized, rigorous </a:t>
            </a:r>
            <a:r>
              <a:rPr lang="en-IE" altLang="nl-NL" sz="2800" b="1" i="1" dirty="0"/>
              <a:t>review </a:t>
            </a:r>
            <a:r>
              <a:rPr lang="en-IE" altLang="nl-NL" sz="2800" dirty="0"/>
              <a:t>process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Be HEARD!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IE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Multi-disciplinary, Inter-disciplinary, Inter-professional</a:t>
            </a:r>
          </a:p>
          <a:p>
            <a:pPr marL="457200" lvl="1" indent="0">
              <a:buNone/>
            </a:pPr>
            <a:r>
              <a:rPr lang="en-IE" altLang="nl-NL" sz="2400" dirty="0"/>
              <a:t>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SWOT analysis </a:t>
            </a:r>
            <a:r>
              <a:rPr lang="en-IE" altLang="nl-NL" sz="2000" i="1" dirty="0"/>
              <a:t>Strengths, Weaknesses, Opportunities, Threats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IE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Constructive feedback</a:t>
            </a:r>
            <a:endParaRPr lang="tr-TR" altLang="nl-NL" sz="2400" dirty="0"/>
          </a:p>
          <a:p>
            <a:pPr lvl="1">
              <a:buFont typeface="Arial" panose="020B0604020202020204" pitchFamily="34" charset="0"/>
              <a:buChar char="•"/>
            </a:pPr>
            <a:endParaRPr lang="en-IE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Accreditation by an </a:t>
            </a:r>
            <a:r>
              <a:rPr lang="en-IE" altLang="nl-NL" sz="2400" b="1" i="1" dirty="0"/>
              <a:t>Official </a:t>
            </a:r>
            <a:r>
              <a:rPr lang="tr-TR" altLang="nl-NL" sz="2400" b="1" i="1" dirty="0"/>
              <a:t> </a:t>
            </a:r>
            <a:r>
              <a:rPr lang="en-IE" altLang="nl-NL" sz="2400" dirty="0"/>
              <a:t>European Organization </a:t>
            </a:r>
            <a:r>
              <a:rPr lang="tr-TR" altLang="nl-NL" sz="2400" dirty="0"/>
              <a:t>(</a:t>
            </a:r>
            <a:r>
              <a:rPr lang="en-IE" altLang="nl-NL" sz="2400" dirty="0"/>
              <a:t>NASCE – UEMS</a:t>
            </a:r>
            <a:r>
              <a:rPr lang="tr-TR" altLang="nl-NL" sz="2400" dirty="0"/>
              <a:t>)</a:t>
            </a:r>
            <a:r>
              <a:rPr lang="en-IE" altLang="nl-NL" sz="2400" dirty="0"/>
              <a:t> </a:t>
            </a:r>
            <a:br>
              <a:rPr lang="en-IE" altLang="nl-NL" dirty="0"/>
            </a:br>
            <a:endParaRPr lang="en-IE" altLang="nl-NL" dirty="0"/>
          </a:p>
          <a:p>
            <a:pPr lvl="1">
              <a:buFont typeface="Arial" panose="020B0604020202020204" pitchFamily="34" charset="0"/>
              <a:buChar char="•"/>
            </a:pPr>
            <a:endParaRPr lang="en-IE" altLang="nl-NL" dirty="0"/>
          </a:p>
        </p:txBody>
      </p:sp>
      <p:pic>
        <p:nvPicPr>
          <p:cNvPr id="28676" name="Resim 4">
            <a:extLst>
              <a:ext uri="{FF2B5EF4-FFF2-40B4-BE49-F238E27FC236}">
                <a16:creationId xmlns:a16="http://schemas.microsoft.com/office/drawing/2014/main" id="{872A036B-8488-1AD2-B8D3-3B4FFA43E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083300"/>
            <a:ext cx="757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5419727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31EC0985-8956-9814-BE4D-F114ED979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en-GB" altLang="en-US">
                <a:solidFill>
                  <a:schemeClr val="bg1"/>
                </a:solidFill>
              </a:rPr>
              <a:t>Benefits</a:t>
            </a:r>
          </a:p>
        </p:txBody>
      </p:sp>
      <p:sp>
        <p:nvSpPr>
          <p:cNvPr id="48130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34DBE528-6009-5EEF-DE73-47CF61F8E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052513"/>
            <a:ext cx="7740650" cy="4979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IE" altLang="nl-NL" sz="2800"/>
          </a:p>
          <a:p>
            <a:pPr>
              <a:buFont typeface="Arial" panose="020B0604020202020204" pitchFamily="34" charset="0"/>
              <a:buChar char="•"/>
            </a:pPr>
            <a:r>
              <a:rPr lang="en-IE" altLang="nl-NL" sz="2800"/>
              <a:t>Increased </a:t>
            </a:r>
            <a:r>
              <a:rPr lang="en-IE" altLang="nl-NL" sz="2800" b="1" i="1"/>
              <a:t>recognition</a:t>
            </a:r>
            <a:r>
              <a:rPr lang="en-IE" altLang="nl-NL" sz="2800"/>
              <a:t> </a:t>
            </a:r>
            <a:br>
              <a:rPr lang="en-IE" altLang="nl-NL" sz="2800"/>
            </a:br>
            <a:r>
              <a:rPr lang="en-IE" altLang="nl-NL" sz="2800"/>
              <a:t>internationally by non-commercial</a:t>
            </a:r>
            <a:br>
              <a:rPr lang="en-IE" altLang="nl-NL" sz="2800"/>
            </a:br>
            <a:r>
              <a:rPr lang="en-IE" altLang="nl-NL" sz="2800"/>
              <a:t>and commercial organizations </a:t>
            </a:r>
            <a:br>
              <a:rPr lang="en-IE" altLang="nl-NL" sz="2800"/>
            </a:br>
            <a:endParaRPr lang="en-IE" altLang="nl-NL" sz="28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3F98CBF-B402-FC3F-6FA5-8E996DA1805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040350"/>
            <a:ext cx="3240360" cy="2183979"/>
          </a:xfrm>
          <a:prstGeom prst="roundRect">
            <a:avLst>
              <a:gd name="adj" fmla="val 22882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42377AD1-F80A-B93D-B494-AE68A9D17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en-GB" altLang="en-US">
                <a:solidFill>
                  <a:schemeClr val="bg1"/>
                </a:solidFill>
              </a:rPr>
              <a:t>Benefits</a:t>
            </a:r>
          </a:p>
        </p:txBody>
      </p:sp>
      <p:sp>
        <p:nvSpPr>
          <p:cNvPr id="30723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91939B09-F80B-4CFF-8687-8805EFAC4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4925" y="1196975"/>
            <a:ext cx="8855397" cy="49799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E" altLang="nl-NL" sz="2800" b="1" i="1" dirty="0"/>
              <a:t>Collaborate,</a:t>
            </a:r>
            <a:r>
              <a:rPr lang="en-IE" altLang="nl-NL" sz="2800" dirty="0"/>
              <a:t> </a:t>
            </a:r>
            <a:r>
              <a:rPr lang="en-IE" altLang="nl-NL" sz="2800" b="1" i="1" dirty="0"/>
              <a:t>network</a:t>
            </a:r>
            <a:r>
              <a:rPr lang="en-IE" altLang="nl-NL" sz="2800" dirty="0"/>
              <a:t> and </a:t>
            </a:r>
            <a:r>
              <a:rPr lang="en-IE" altLang="nl-NL" sz="2800" b="1" i="1" dirty="0"/>
              <a:t>share</a:t>
            </a:r>
            <a:r>
              <a:rPr lang="en-IE" altLang="nl-NL" sz="2800" dirty="0"/>
              <a:t> expertise within your centre and other accredited NASCE centres, at the forefront of Simulation-Based Education and training in Europe and beyond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Share Best practices</a:t>
            </a:r>
            <a:endParaRPr lang="tr-TR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nl-NL" sz="2400" dirty="0"/>
              <a:t>Exchange </a:t>
            </a:r>
            <a:r>
              <a:rPr lang="tr-TR" altLang="nl-NL" sz="2400" dirty="0" err="1"/>
              <a:t>training</a:t>
            </a:r>
            <a:r>
              <a:rPr lang="tr-TR" altLang="nl-NL" sz="2400" dirty="0"/>
              <a:t> </a:t>
            </a:r>
            <a:r>
              <a:rPr lang="tr-TR" altLang="nl-NL" sz="2400" dirty="0" err="1"/>
              <a:t>ideas</a:t>
            </a:r>
            <a:endParaRPr lang="en-IE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nl-NL" sz="2400" dirty="0" err="1"/>
              <a:t>Joined</a:t>
            </a:r>
            <a:r>
              <a:rPr lang="tr-TR" altLang="nl-NL" sz="2400" dirty="0"/>
              <a:t> </a:t>
            </a:r>
            <a:r>
              <a:rPr lang="en-IE" altLang="nl-NL" sz="2400" dirty="0"/>
              <a:t>Research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altLang="nl-NL" sz="2400" dirty="0"/>
              <a:t>Train the trainer</a:t>
            </a:r>
            <a:r>
              <a:rPr lang="tr-TR" altLang="nl-NL" sz="2400" dirty="0"/>
              <a:t> </a:t>
            </a:r>
            <a:r>
              <a:rPr lang="tr-TR" altLang="nl-NL" sz="2400" dirty="0" err="1"/>
              <a:t>courses</a:t>
            </a:r>
            <a:endParaRPr lang="tr-TR" altLang="nl-NL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nl-NL" sz="2400" dirty="0"/>
              <a:t>Train </a:t>
            </a:r>
            <a:r>
              <a:rPr lang="tr-TR" altLang="nl-NL" sz="2400" dirty="0" err="1"/>
              <a:t>the</a:t>
            </a:r>
            <a:r>
              <a:rPr lang="tr-TR" altLang="nl-NL" sz="2400" dirty="0"/>
              <a:t> </a:t>
            </a:r>
            <a:r>
              <a:rPr lang="tr-TR" altLang="nl-NL" sz="2400" dirty="0" err="1"/>
              <a:t>simulation</a:t>
            </a:r>
            <a:r>
              <a:rPr lang="tr-TR" altLang="nl-NL" sz="2400" dirty="0"/>
              <a:t> </a:t>
            </a:r>
            <a:r>
              <a:rPr lang="tr-TR" altLang="nl-NL" sz="2400" dirty="0" err="1"/>
              <a:t>technician</a:t>
            </a:r>
            <a:r>
              <a:rPr lang="tr-TR" altLang="nl-NL" sz="2400" dirty="0"/>
              <a:t> </a:t>
            </a:r>
            <a:r>
              <a:rPr lang="tr-TR" altLang="nl-NL" sz="2400" dirty="0" err="1"/>
              <a:t>courses</a:t>
            </a:r>
            <a:endParaRPr lang="en-IE" altLang="nl-NL" sz="2400" dirty="0"/>
          </a:p>
          <a:p>
            <a:pPr>
              <a:buFont typeface="Arial" panose="020B0604020202020204" pitchFamily="34" charset="0"/>
              <a:buChar char="•"/>
            </a:pPr>
            <a:endParaRPr lang="en-IE" altLang="nl-NL" dirty="0"/>
          </a:p>
          <a:p>
            <a:pPr lvl="1">
              <a:buFont typeface="Arial" panose="020B0604020202020204" pitchFamily="34" charset="0"/>
              <a:buChar char="•"/>
            </a:pPr>
            <a:endParaRPr lang="en-IE" altLang="nl-NL" sz="2400" dirty="0"/>
          </a:p>
        </p:txBody>
      </p:sp>
      <p:pic>
        <p:nvPicPr>
          <p:cNvPr id="30725" name="Resim 4">
            <a:extLst>
              <a:ext uri="{FF2B5EF4-FFF2-40B4-BE49-F238E27FC236}">
                <a16:creationId xmlns:a16="http://schemas.microsoft.com/office/drawing/2014/main" id="{5EE43EBD-AF8D-8B81-125E-29D700099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083300"/>
            <a:ext cx="757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A33421D9-86FA-BB2F-A88E-51CC4CCBD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tr-TR" altLang="en-US">
                <a:solidFill>
                  <a:schemeClr val="bg1"/>
                </a:solidFill>
              </a:rPr>
              <a:t>Two Meetings Each Year </a:t>
            </a:r>
            <a:endParaRPr lang="en-GB" altLang="en-US">
              <a:solidFill>
                <a:schemeClr val="bg1"/>
              </a:solidFill>
            </a:endParaRPr>
          </a:p>
        </p:txBody>
      </p:sp>
      <p:sp>
        <p:nvSpPr>
          <p:cNvPr id="32771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CC962481-8388-E57E-212B-A2BB2C872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8138"/>
            <a:ext cx="5397500" cy="49799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tr-TR" altLang="nl-NL" sz="2800" b="1" i="1" dirty="0"/>
              <a:t>NASCE Business Meeting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nl-NL" sz="2400" i="1" dirty="0"/>
              <a:t>at </a:t>
            </a:r>
            <a:r>
              <a:rPr lang="tr-TR" altLang="nl-NL" sz="2400" i="1" dirty="0" err="1"/>
              <a:t>Domus</a:t>
            </a:r>
            <a:r>
              <a:rPr lang="tr-TR" altLang="nl-NL" sz="2400" i="1" dirty="0"/>
              <a:t> </a:t>
            </a:r>
            <a:r>
              <a:rPr lang="tr-TR" altLang="nl-NL" sz="2400" i="1" dirty="0" err="1"/>
              <a:t>Medica</a:t>
            </a:r>
            <a:r>
              <a:rPr lang="tr-TR" altLang="nl-NL" sz="2400" i="1" dirty="0"/>
              <a:t> </a:t>
            </a:r>
            <a:r>
              <a:rPr lang="tr-TR" altLang="nl-NL" sz="2400" i="1" dirty="0" err="1"/>
              <a:t>Europaea</a:t>
            </a:r>
            <a:r>
              <a:rPr lang="tr-TR" altLang="nl-NL" sz="2400" i="1" dirty="0"/>
              <a:t> in </a:t>
            </a:r>
            <a:r>
              <a:rPr lang="tr-TR" altLang="nl-NL" sz="2400" i="1" dirty="0" err="1"/>
              <a:t>Brussels</a:t>
            </a:r>
            <a:r>
              <a:rPr lang="tr-TR" altLang="nl-NL" sz="2400" i="1" dirty="0"/>
              <a:t> </a:t>
            </a:r>
            <a:endParaRPr lang="en-IE" altLang="nl-NL" sz="2400" dirty="0"/>
          </a:p>
          <a:p>
            <a:pPr>
              <a:buFont typeface="Arial" panose="020B0604020202020204" pitchFamily="34" charset="0"/>
              <a:buChar char="•"/>
            </a:pPr>
            <a:endParaRPr lang="tr-TR" altLang="nl-NL" sz="2800" dirty="0"/>
          </a:p>
          <a:p>
            <a:pPr>
              <a:buFont typeface="Arial" panose="020B0604020202020204" pitchFamily="34" charset="0"/>
              <a:buChar char="•"/>
            </a:pPr>
            <a:endParaRPr lang="tr-TR" altLang="nl-NL" sz="2800" dirty="0"/>
          </a:p>
          <a:p>
            <a:pPr>
              <a:buFont typeface="Arial" panose="020B0604020202020204" pitchFamily="34" charset="0"/>
              <a:buChar char="•"/>
            </a:pPr>
            <a:endParaRPr lang="en-IE" altLang="nl-NL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altLang="nl-NL" sz="2800" b="1" i="1" dirty="0"/>
              <a:t>NASCE </a:t>
            </a:r>
            <a:r>
              <a:rPr lang="tr-TR" altLang="nl-NL" sz="2800" b="1" i="1" dirty="0" err="1"/>
              <a:t>Scientific</a:t>
            </a:r>
            <a:r>
              <a:rPr lang="tr-TR" altLang="nl-NL" sz="2800" b="1" i="1" dirty="0"/>
              <a:t> Meeting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tr-TR" altLang="nl-NL" sz="2400" i="1" dirty="0" err="1"/>
              <a:t>Organized</a:t>
            </a:r>
            <a:r>
              <a:rPr lang="tr-TR" altLang="nl-NL" sz="2400" i="1" dirty="0"/>
              <a:t>  </a:t>
            </a:r>
            <a:r>
              <a:rPr lang="tr-TR" altLang="nl-NL" sz="2400" i="1" dirty="0" err="1"/>
              <a:t>by</a:t>
            </a:r>
            <a:r>
              <a:rPr lang="tr-TR" altLang="nl-NL" sz="2400" i="1" dirty="0"/>
              <a:t> NASCE </a:t>
            </a:r>
            <a:r>
              <a:rPr lang="tr-TR" altLang="nl-NL" sz="2400" i="1" dirty="0" err="1"/>
              <a:t>accredited</a:t>
            </a:r>
            <a:r>
              <a:rPr lang="tr-TR" altLang="nl-NL" sz="2400" i="1" dirty="0"/>
              <a:t> </a:t>
            </a:r>
            <a:r>
              <a:rPr lang="tr-TR" altLang="nl-NL" sz="2400" i="1" dirty="0" err="1"/>
              <a:t>centre</a:t>
            </a:r>
            <a:r>
              <a:rPr lang="tr-TR" altLang="nl-NL" sz="2400" i="1" dirty="0"/>
              <a:t>(s) </a:t>
            </a:r>
            <a:r>
              <a:rPr lang="tr-TR" altLang="nl-NL" sz="2400" i="1" dirty="0" err="1"/>
              <a:t>locally</a:t>
            </a:r>
            <a:br>
              <a:rPr lang="en-IE" altLang="nl-NL" sz="2400" dirty="0"/>
            </a:br>
            <a:endParaRPr lang="en-IE" altLang="nl-NL" sz="2400" dirty="0"/>
          </a:p>
        </p:txBody>
      </p:sp>
      <p:pic>
        <p:nvPicPr>
          <p:cNvPr id="32772" name="Resim 3">
            <a:extLst>
              <a:ext uri="{FF2B5EF4-FFF2-40B4-BE49-F238E27FC236}">
                <a16:creationId xmlns:a16="http://schemas.microsoft.com/office/drawing/2014/main" id="{89B4B9B5-DA78-9248-5A22-501B12527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083300"/>
            <a:ext cx="757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Resim 1">
            <a:extLst>
              <a:ext uri="{FF2B5EF4-FFF2-40B4-BE49-F238E27FC236}">
                <a16:creationId xmlns:a16="http://schemas.microsoft.com/office/drawing/2014/main" id="{7C5E94FB-2990-D98F-FB37-AFE9CA007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33825"/>
            <a:ext cx="31972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Resim 2">
            <a:extLst>
              <a:ext uri="{FF2B5EF4-FFF2-40B4-BE49-F238E27FC236}">
                <a16:creationId xmlns:a16="http://schemas.microsoft.com/office/drawing/2014/main" id="{9D50407E-FE08-6AAD-2736-3CC9CA3D6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/>
          <a:stretch>
            <a:fillRect/>
          </a:stretch>
        </p:blipFill>
        <p:spPr bwMode="auto">
          <a:xfrm>
            <a:off x="5651500" y="1608138"/>
            <a:ext cx="319722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0F070393-04AE-0ECF-BAB1-8929EEA5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tr-TR" altLang="en-US">
                <a:solidFill>
                  <a:schemeClr val="bg1"/>
                </a:solidFill>
              </a:rPr>
              <a:t>NASCE Business Meeting</a:t>
            </a:r>
            <a:endParaRPr lang="en-GB" altLang="en-US">
              <a:solidFill>
                <a:schemeClr val="bg1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E9CA8FC-3BE3-6D47-8ED7-4A7A258399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6" t="16531" r="32290" b="7672"/>
          <a:stretch/>
        </p:blipFill>
        <p:spPr>
          <a:xfrm>
            <a:off x="503548" y="1124744"/>
            <a:ext cx="8136904" cy="5594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4AA220EA-FDC4-CCC4-4824-17C94AAB5B0C}"/>
                  </a:ext>
                </a:extLst>
              </p14:cNvPr>
              <p14:cNvContentPartPr/>
              <p14:nvPr/>
            </p14:nvContentPartPr>
            <p14:xfrm>
              <a:off x="6681600" y="3580056"/>
              <a:ext cx="865080" cy="24840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4AA220EA-FDC4-CCC4-4824-17C94AAB5B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5960" y="3508416"/>
                <a:ext cx="93672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99403EB0-C2D2-E5B0-612C-0301559C9B45}"/>
                  </a:ext>
                </a:extLst>
              </p14:cNvPr>
              <p14:cNvContentPartPr/>
              <p14:nvPr/>
            </p14:nvContentPartPr>
            <p14:xfrm>
              <a:off x="6684480" y="4149216"/>
              <a:ext cx="825480" cy="27000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99403EB0-C2D2-E5B0-612C-0301559C9B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48480" y="4077576"/>
                <a:ext cx="897120" cy="17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t 10">
                <a:extLst>
                  <a:ext uri="{FF2B5EF4-FFF2-40B4-BE49-F238E27FC236}">
                    <a16:creationId xmlns:a16="http://schemas.microsoft.com/office/drawing/2014/main" id="{D0CB1F6D-1553-77E3-0F5D-192C5198D7E1}"/>
                  </a:ext>
                </a:extLst>
              </p14:cNvPr>
              <p14:cNvContentPartPr/>
              <p14:nvPr/>
            </p14:nvContentPartPr>
            <p14:xfrm>
              <a:off x="5766480" y="4811256"/>
              <a:ext cx="347040" cy="5760"/>
            </p14:xfrm>
          </p:contentPart>
        </mc:Choice>
        <mc:Fallback xmlns="">
          <p:pic>
            <p:nvPicPr>
              <p:cNvPr id="11" name="Inkt 10">
                <a:extLst>
                  <a:ext uri="{FF2B5EF4-FFF2-40B4-BE49-F238E27FC236}">
                    <a16:creationId xmlns:a16="http://schemas.microsoft.com/office/drawing/2014/main" id="{D0CB1F6D-1553-77E3-0F5D-192C5198D7E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0480" y="4739616"/>
                <a:ext cx="418680" cy="1494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B5393CF7-0EE3-D12C-A12F-D0AFE50C9F80}"/>
              </a:ext>
            </a:extLst>
          </p:cNvPr>
          <p:cNvGraphicFramePr/>
          <p:nvPr/>
        </p:nvGraphicFramePr>
        <p:xfrm>
          <a:off x="0" y="2564904"/>
          <a:ext cx="9144000" cy="4894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4819" name="Title 1">
            <a:extLst>
              <a:ext uri="{FF2B5EF4-FFF2-40B4-BE49-F238E27FC236}">
                <a16:creationId xmlns:a16="http://schemas.microsoft.com/office/drawing/2014/main" id="{A2DDC6AE-7083-050F-1FA5-D7A2C347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tr-TR" altLang="en-US">
                <a:solidFill>
                  <a:schemeClr val="bg1"/>
                </a:solidFill>
              </a:rPr>
              <a:t>Scientific Meetings</a:t>
            </a:r>
            <a:endParaRPr lang="en-GB" altLang="en-US">
              <a:solidFill>
                <a:schemeClr val="bg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AEAD9EA8-A19A-48EE-94B0-48FA96577F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7696" y="2007610"/>
            <a:ext cx="3148608" cy="21155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94CD00E-8E74-3500-F318-42C98A8A51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9090" y="2006912"/>
            <a:ext cx="2781402" cy="214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3CFB1DD4-E528-E615-857F-54A4771E22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04" y="2006913"/>
            <a:ext cx="2796348" cy="2120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E9C6776A-D8CF-29DE-9E50-B843BD8C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tr-TR" altLang="en-US">
                <a:solidFill>
                  <a:schemeClr val="bg1"/>
                </a:solidFill>
              </a:rPr>
              <a:t>Train The Trainer Courses </a:t>
            </a:r>
            <a:endParaRPr lang="en-GB" altLang="en-US">
              <a:solidFill>
                <a:schemeClr val="bg1"/>
              </a:solidFill>
            </a:endParaRPr>
          </a:p>
        </p:txBody>
      </p:sp>
      <p:pic>
        <p:nvPicPr>
          <p:cNvPr id="43011" name="Resim 6">
            <a:extLst>
              <a:ext uri="{FF2B5EF4-FFF2-40B4-BE49-F238E27FC236}">
                <a16:creationId xmlns:a16="http://schemas.microsoft.com/office/drawing/2014/main" id="{4D1F2152-F306-D80D-E4EC-975047486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083300"/>
            <a:ext cx="757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kleding, person, persoon, mensen&#10;&#10;Automatisch gegenereerde beschrijving">
            <a:extLst>
              <a:ext uri="{FF2B5EF4-FFF2-40B4-BE49-F238E27FC236}">
                <a16:creationId xmlns:a16="http://schemas.microsoft.com/office/drawing/2014/main" id="{F5FFF738-3197-7487-D4A8-628EBFA82E3A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85065"/>
            <a:ext cx="8100392" cy="525388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B61B704-BED7-A232-B6B2-85A7CE3D8EF2}"/>
              </a:ext>
            </a:extLst>
          </p:cNvPr>
          <p:cNvSpPr txBox="1"/>
          <p:nvPr/>
        </p:nvSpPr>
        <p:spPr>
          <a:xfrm>
            <a:off x="157659" y="1052237"/>
            <a:ext cx="8061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Tutors: Dara O’Keeffe, Cecilia Escher, </a:t>
            </a:r>
            <a:r>
              <a:rPr lang="en-GB" sz="2000" dirty="0" err="1"/>
              <a:t>Dilek</a:t>
            </a:r>
            <a:r>
              <a:rPr lang="en-GB" sz="2000" dirty="0"/>
              <a:t> </a:t>
            </a:r>
            <a:r>
              <a:rPr lang="en-GB" sz="2000" dirty="0" err="1"/>
              <a:t>Kitapcioglu</a:t>
            </a:r>
            <a:r>
              <a:rPr lang="en-GB" sz="2000" dirty="0"/>
              <a:t>, </a:t>
            </a:r>
            <a:r>
              <a:rPr lang="en-GB" sz="2000" dirty="0" err="1"/>
              <a:t>Michail</a:t>
            </a:r>
            <a:r>
              <a:rPr lang="en-GB" sz="2000" dirty="0"/>
              <a:t> Sideris</a:t>
            </a:r>
          </a:p>
        </p:txBody>
      </p:sp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3 Metin kutusu">
            <a:extLst>
              <a:ext uri="{FF2B5EF4-FFF2-40B4-BE49-F238E27FC236}">
                <a16:creationId xmlns:a16="http://schemas.microsoft.com/office/drawing/2014/main" id="{F06BED21-56CD-2D29-A989-8A0FEA8FA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10195"/>
            <a:ext cx="59039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en-US" sz="3600" dirty="0">
                <a:hlinkClick r:id="rId4"/>
              </a:rPr>
              <a:t>www.nascenet.org</a:t>
            </a:r>
            <a:endParaRPr lang="tr-TR" altLang="en-US" sz="36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de-DE" altLang="en-US" sz="4400" dirty="0"/>
          </a:p>
        </p:txBody>
      </p:sp>
      <p:sp>
        <p:nvSpPr>
          <p:cNvPr id="48133" name="Dikdörtgen 4">
            <a:extLst>
              <a:ext uri="{FF2B5EF4-FFF2-40B4-BE49-F238E27FC236}">
                <a16:creationId xmlns:a16="http://schemas.microsoft.com/office/drawing/2014/main" id="{4149DC0A-B5AE-FFCB-5BB8-C53584341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7032"/>
            <a:ext cx="698467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2000" dirty="0">
                <a:hlinkClick r:id="rId5"/>
              </a:rPr>
              <a:t>secretariat@uems.eu</a:t>
            </a:r>
            <a:endParaRPr lang="tr-TR" altLang="tr-TR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tr-TR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2000" dirty="0">
                <a:hlinkClick r:id="rId6"/>
              </a:rPr>
              <a:t>isabelle.vanherzeele@ugent.be</a:t>
            </a:r>
            <a:r>
              <a:rPr lang="en-US" altLang="tr-TR" sz="2000" dirty="0"/>
              <a:t> </a:t>
            </a:r>
            <a:endParaRPr lang="tr-TR" altLang="tr-TR" sz="2000" dirty="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tr-TR" sz="2000" dirty="0">
                <a:hlinkClick r:id="rId7"/>
              </a:rPr>
              <a:t>daraokeeffe@rcsi.ie</a:t>
            </a:r>
            <a:r>
              <a:rPr lang="en-US" altLang="tr-TR" sz="2000" dirty="0"/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47551"/>
            <a:ext cx="4932040" cy="690555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143DD294-0C4D-BF62-27C9-23D5F25A3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77" y="1371600"/>
            <a:ext cx="7772400" cy="4114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en-IE" altLang="en-US" dirty="0"/>
          </a:p>
          <a:p>
            <a:pPr marL="0" indent="0">
              <a:buNone/>
            </a:pPr>
            <a:r>
              <a:rPr lang="en-IE" altLang="en-US" dirty="0"/>
              <a:t>Founded as Multidisciplinary Joint Committee of UEMS Stockholm, 2014</a:t>
            </a:r>
          </a:p>
          <a:p>
            <a:pPr marL="457200" lvl="1" indent="0">
              <a:buNone/>
            </a:pPr>
            <a:endParaRPr lang="en-IE" altLang="en-US" sz="2000" dirty="0"/>
          </a:p>
          <a:p>
            <a:pPr marL="457200" lvl="1" indent="0">
              <a:buNone/>
            </a:pPr>
            <a:r>
              <a:rPr lang="en-IE" altLang="en-US" sz="2000" dirty="0"/>
              <a:t>Certify highest standards of education (patient safety)</a:t>
            </a:r>
            <a:endParaRPr lang="tr-TR" altLang="en-US" sz="2000" dirty="0"/>
          </a:p>
          <a:p>
            <a:pPr marL="457200" lvl="1" indent="0">
              <a:buNone/>
            </a:pPr>
            <a:endParaRPr lang="en-IE" altLang="en-US" sz="2000" dirty="0"/>
          </a:p>
          <a:p>
            <a:pPr marL="457200" lvl="1" indent="0">
              <a:buNone/>
            </a:pPr>
            <a:r>
              <a:rPr lang="en-IE" altLang="en-US" sz="2000" dirty="0"/>
              <a:t>Advance science of clinical education, training and assessment</a:t>
            </a:r>
            <a:endParaRPr lang="tr-TR" altLang="en-US" sz="2000" dirty="0"/>
          </a:p>
          <a:p>
            <a:pPr marL="457200" lvl="1" indent="0">
              <a:buNone/>
            </a:pPr>
            <a:endParaRPr lang="en-IE" altLang="en-US" sz="2000" dirty="0"/>
          </a:p>
          <a:p>
            <a:pPr marL="457200" lvl="1" indent="0">
              <a:buNone/>
            </a:pPr>
            <a:r>
              <a:rPr lang="en-IE" altLang="en-US" sz="2000" dirty="0"/>
              <a:t>Enhance standards for operation of Clinical Skills Centres through assessment and accreditation</a:t>
            </a:r>
          </a:p>
        </p:txBody>
      </p:sp>
      <p:pic>
        <p:nvPicPr>
          <p:cNvPr id="18435" name="Picture 6" descr="NASCE logo">
            <a:extLst>
              <a:ext uri="{FF2B5EF4-FFF2-40B4-BE49-F238E27FC236}">
                <a16:creationId xmlns:a16="http://schemas.microsoft.com/office/drawing/2014/main" id="{C4E48B14-33E1-BB55-40A9-A2F111613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213400"/>
            <a:ext cx="15128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D2558DD-3571-6E63-6ECA-4ACB34EB95C3}"/>
              </a:ext>
            </a:extLst>
          </p:cNvPr>
          <p:cNvSpPr txBox="1">
            <a:spLocks/>
          </p:cNvSpPr>
          <p:nvPr/>
        </p:nvSpPr>
        <p:spPr bwMode="auto">
          <a:xfrm>
            <a:off x="0" y="-6350"/>
            <a:ext cx="9144000" cy="14097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tr-TR" altLang="en-US" kern="0" dirty="0">
                <a:solidFill>
                  <a:schemeClr val="bg1"/>
                </a:solidFill>
              </a:rPr>
              <a:t>NASCE </a:t>
            </a:r>
          </a:p>
          <a:p>
            <a:pPr algn="ctr">
              <a:defRPr/>
            </a:pPr>
            <a:r>
              <a:rPr lang="tr-TR" altLang="en-US" sz="3200" i="1" kern="0" dirty="0">
                <a:solidFill>
                  <a:schemeClr val="bg1"/>
                </a:solidFill>
              </a:rPr>
              <a:t>Network of </a:t>
            </a:r>
            <a:r>
              <a:rPr lang="tr-TR" altLang="en-US" sz="3200" i="1" kern="0" dirty="0" err="1">
                <a:solidFill>
                  <a:schemeClr val="bg1"/>
                </a:solidFill>
              </a:rPr>
              <a:t>Accredited</a:t>
            </a:r>
            <a:r>
              <a:rPr lang="tr-TR" altLang="en-US" sz="3200" i="1" kern="0" dirty="0">
                <a:solidFill>
                  <a:schemeClr val="bg1"/>
                </a:solidFill>
              </a:rPr>
              <a:t> </a:t>
            </a:r>
            <a:r>
              <a:rPr lang="tr-TR" altLang="en-US" sz="3200" i="1" kern="0" dirty="0" err="1">
                <a:solidFill>
                  <a:schemeClr val="bg1"/>
                </a:solidFill>
              </a:rPr>
              <a:t>Skills</a:t>
            </a:r>
            <a:r>
              <a:rPr lang="tr-TR" altLang="en-US" sz="3200" i="1" kern="0" dirty="0">
                <a:solidFill>
                  <a:schemeClr val="bg1"/>
                </a:solidFill>
              </a:rPr>
              <a:t> </a:t>
            </a:r>
            <a:r>
              <a:rPr lang="tr-TR" altLang="en-US" sz="3200" i="1" kern="0" dirty="0" err="1">
                <a:solidFill>
                  <a:schemeClr val="bg1"/>
                </a:solidFill>
              </a:rPr>
              <a:t>Centres</a:t>
            </a:r>
            <a:r>
              <a:rPr lang="tr-TR" altLang="en-US" sz="3200" i="1" kern="0" dirty="0">
                <a:solidFill>
                  <a:schemeClr val="bg1"/>
                </a:solidFill>
              </a:rPr>
              <a:t> in Europe </a:t>
            </a:r>
            <a:endParaRPr lang="en-GB" altLang="en-US" sz="3200" i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kdörtgen 3">
            <a:extLst>
              <a:ext uri="{FF2B5EF4-FFF2-40B4-BE49-F238E27FC236}">
                <a16:creationId xmlns:a16="http://schemas.microsoft.com/office/drawing/2014/main" id="{E2365576-7FE3-408A-C624-C0365585E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630363"/>
            <a:ext cx="8135937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tr-TR" sz="2000" dirty="0"/>
              <a:t>Any </a:t>
            </a:r>
            <a:r>
              <a:rPr lang="tr-TR" altLang="tr-TR" sz="2000" dirty="0" err="1"/>
              <a:t>training</a:t>
            </a:r>
            <a:r>
              <a:rPr lang="tr-TR" altLang="tr-TR" sz="2000" dirty="0"/>
              <a:t> </a:t>
            </a:r>
            <a:r>
              <a:rPr lang="en-US" altLang="tr-TR" sz="2000" dirty="0" err="1"/>
              <a:t>centre</a:t>
            </a:r>
            <a:r>
              <a:rPr lang="en-US" altLang="tr-TR" sz="2000" dirty="0"/>
              <a:t> with an appropriate steering board</a:t>
            </a:r>
            <a:r>
              <a:rPr lang="tr-TR" altLang="tr-TR" sz="2000" dirty="0"/>
              <a:t>.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tr-TR" altLang="tr-TR" sz="2000" dirty="0"/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tr-TR" sz="2000" dirty="0" err="1"/>
              <a:t>Centres</a:t>
            </a:r>
            <a:r>
              <a:rPr lang="en-US" altLang="tr-TR" sz="2000" dirty="0"/>
              <a:t> can be accredited at two levels: single specialty or </a:t>
            </a:r>
            <a:r>
              <a:rPr lang="en-US" altLang="tr-TR" sz="2000" dirty="0" err="1"/>
              <a:t>multispeciality</a:t>
            </a:r>
            <a:r>
              <a:rPr lang="en-US" altLang="tr-TR" sz="2000" dirty="0"/>
              <a:t> format </a:t>
            </a:r>
            <a:r>
              <a:rPr lang="en-US" altLang="tr-TR" sz="2000" dirty="0" err="1"/>
              <a:t>centre</a:t>
            </a:r>
            <a:r>
              <a:rPr lang="tr-TR" altLang="tr-TR" sz="2000" dirty="0"/>
              <a:t>.</a:t>
            </a:r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tr-TR" sz="2000" dirty="0"/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tr-TR" sz="2000" dirty="0"/>
              <a:t>NASCE accredits the </a:t>
            </a:r>
            <a:r>
              <a:rPr lang="en-US" altLang="tr-TR" sz="2000" dirty="0" err="1"/>
              <a:t>centre</a:t>
            </a:r>
            <a:r>
              <a:rPr lang="en-US" altLang="tr-TR" sz="2000" dirty="0"/>
              <a:t> but does NOT accredit specific skills courses or content per se. </a:t>
            </a:r>
            <a:endParaRPr lang="tr-TR" altLang="tr-TR" sz="2000" dirty="0"/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tr-TR" altLang="tr-TR" sz="2000" dirty="0"/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tr-TR" altLang="nl-NL" sz="2000" dirty="0"/>
              <a:t>C</a:t>
            </a:r>
            <a:r>
              <a:rPr lang="en-IE" altLang="nl-NL" sz="2000" dirty="0" err="1"/>
              <a:t>entres</a:t>
            </a:r>
            <a:r>
              <a:rPr lang="en-IE" altLang="nl-NL" sz="2000" dirty="0"/>
              <a:t> outside UEMS area </a:t>
            </a:r>
            <a:r>
              <a:rPr lang="tr-TR" altLang="nl-NL" sz="2000" dirty="0"/>
              <a:t>can </a:t>
            </a:r>
            <a:r>
              <a:rPr lang="tr-TR" altLang="nl-NL" sz="2000" dirty="0" err="1"/>
              <a:t>apply</a:t>
            </a:r>
            <a:r>
              <a:rPr lang="tr-TR" altLang="nl-NL" sz="2000" dirty="0"/>
              <a:t>.</a:t>
            </a:r>
            <a:endParaRPr lang="en-IE" altLang="nl-NL" sz="2000" dirty="0"/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tr-TR" altLang="tr-TR" sz="2000" dirty="0"/>
          </a:p>
          <a:p>
            <a:pPr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tr-TR" sz="2000" dirty="0"/>
              <a:t>Accreditation is an on-going process of development and yearly membership of NASCE is required if accredited status is used in any documents related to the </a:t>
            </a:r>
            <a:r>
              <a:rPr lang="en-US" altLang="tr-TR" sz="2000" dirty="0" err="1"/>
              <a:t>centre</a:t>
            </a:r>
            <a:r>
              <a:rPr lang="en-US" altLang="tr-TR" sz="2000" dirty="0"/>
              <a:t>.</a:t>
            </a:r>
          </a:p>
        </p:txBody>
      </p:sp>
      <p:pic>
        <p:nvPicPr>
          <p:cNvPr id="20483" name="Resim 4">
            <a:extLst>
              <a:ext uri="{FF2B5EF4-FFF2-40B4-BE49-F238E27FC236}">
                <a16:creationId xmlns:a16="http://schemas.microsoft.com/office/drawing/2014/main" id="{D5F12BD5-7EF9-42D3-1E8E-ADE8FD40F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6102350"/>
            <a:ext cx="758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4DCDFF-7DE5-1F1C-810F-E93EDE188D85}"/>
              </a:ext>
            </a:extLst>
          </p:cNvPr>
          <p:cNvSpPr txBox="1">
            <a:spLocks/>
          </p:cNvSpPr>
          <p:nvPr/>
        </p:nvSpPr>
        <p:spPr bwMode="auto">
          <a:xfrm>
            <a:off x="-36513" y="3175"/>
            <a:ext cx="9144001" cy="140970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altLang="en-US" kern="0" dirty="0">
                <a:solidFill>
                  <a:schemeClr val="bg1"/>
                </a:solidFill>
              </a:rPr>
              <a:t>Who can apply for NASCE accreditation?</a:t>
            </a:r>
            <a:endParaRPr lang="en-GB" altLang="en-US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3">
            <a:extLst>
              <a:ext uri="{FF2B5EF4-FFF2-40B4-BE49-F238E27FC236}">
                <a16:creationId xmlns:a16="http://schemas.microsoft.com/office/drawing/2014/main" id="{84F7490D-1D73-100C-4157-346A8ECA8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69400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Resim 1">
            <a:extLst>
              <a:ext uri="{FF2B5EF4-FFF2-40B4-BE49-F238E27FC236}">
                <a16:creationId xmlns:a16="http://schemas.microsoft.com/office/drawing/2014/main" id="{22B3DA64-73BB-68E2-F9D0-537286CA9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6102350"/>
            <a:ext cx="758825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580DB7-0A35-D42C-7603-E86A814168C1}"/>
              </a:ext>
            </a:extLst>
          </p:cNvPr>
          <p:cNvSpPr txBox="1">
            <a:spLocks/>
          </p:cNvSpPr>
          <p:nvPr/>
        </p:nvSpPr>
        <p:spPr>
          <a:xfrm>
            <a:off x="-7938" y="-98425"/>
            <a:ext cx="9144001" cy="981075"/>
          </a:xfrm>
          <a:prstGeom prst="rect">
            <a:avLst/>
          </a:prstGeom>
          <a:solidFill>
            <a:srgbClr val="000066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tr-TR" altLang="en-US" kern="0" dirty="0" err="1">
                <a:solidFill>
                  <a:schemeClr val="bg1"/>
                </a:solidFill>
              </a:rPr>
              <a:t>Organogram</a:t>
            </a:r>
            <a:endParaRPr lang="en-GB" altLang="en-US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CBB5-0163-C86C-721D-3DE1A71C1364}"/>
              </a:ext>
            </a:extLst>
          </p:cNvPr>
          <p:cNvSpPr txBox="1">
            <a:spLocks/>
          </p:cNvSpPr>
          <p:nvPr/>
        </p:nvSpPr>
        <p:spPr>
          <a:xfrm>
            <a:off x="-7938" y="-98425"/>
            <a:ext cx="9144001" cy="981075"/>
          </a:xfrm>
          <a:prstGeom prst="rect">
            <a:avLst/>
          </a:prstGeom>
          <a:solidFill>
            <a:srgbClr val="000066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tr-TR" altLang="en-US" kern="0" dirty="0" err="1">
                <a:solidFill>
                  <a:schemeClr val="bg1"/>
                </a:solidFill>
              </a:rPr>
              <a:t>Organogram</a:t>
            </a:r>
            <a:r>
              <a:rPr lang="tr-TR" altLang="en-US" kern="0" dirty="0">
                <a:solidFill>
                  <a:schemeClr val="bg1"/>
                </a:solidFill>
              </a:rPr>
              <a:t> – </a:t>
            </a:r>
            <a:r>
              <a:rPr lang="tr-TR" altLang="en-US" sz="3600" i="1" kern="0" dirty="0">
                <a:solidFill>
                  <a:schemeClr val="bg1"/>
                </a:solidFill>
              </a:rPr>
              <a:t>NASCE </a:t>
            </a:r>
            <a:r>
              <a:rPr lang="tr-TR" altLang="en-US" sz="3600" i="1" kern="0" dirty="0" err="1">
                <a:solidFill>
                  <a:schemeClr val="bg1"/>
                </a:solidFill>
              </a:rPr>
              <a:t>Executive</a:t>
            </a:r>
            <a:r>
              <a:rPr lang="tr-TR" altLang="en-US" sz="3600" i="1" kern="0" dirty="0">
                <a:solidFill>
                  <a:schemeClr val="bg1"/>
                </a:solidFill>
              </a:rPr>
              <a:t> Board</a:t>
            </a:r>
            <a:endParaRPr lang="en-GB" altLang="en-US" sz="3600" i="1" kern="0" dirty="0">
              <a:solidFill>
                <a:schemeClr val="bg1"/>
              </a:solidFill>
            </a:endParaRP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85E99395-F132-2D38-6568-1CC711A2A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387352"/>
              </p:ext>
            </p:extLst>
          </p:nvPr>
        </p:nvGraphicFramePr>
        <p:xfrm>
          <a:off x="2555776" y="1362770"/>
          <a:ext cx="4339875" cy="515889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44187">
                  <a:extLst>
                    <a:ext uri="{9D8B030D-6E8A-4147-A177-3AD203B41FA5}">
                      <a16:colId xmlns:a16="http://schemas.microsoft.com/office/drawing/2014/main" val="390537892"/>
                    </a:ext>
                  </a:extLst>
                </a:gridCol>
                <a:gridCol w="2595688">
                  <a:extLst>
                    <a:ext uri="{9D8B030D-6E8A-4147-A177-3AD203B41FA5}">
                      <a16:colId xmlns:a16="http://schemas.microsoft.com/office/drawing/2014/main" val="2117166353"/>
                    </a:ext>
                  </a:extLst>
                </a:gridCol>
              </a:tblGrid>
              <a:tr h="1112304">
                <a:tc>
                  <a:txBody>
                    <a:bodyPr/>
                    <a:lstStyle/>
                    <a:p>
                      <a:r>
                        <a:rPr lang="tr-TR" b="0" dirty="0" err="1"/>
                        <a:t>Chairman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/>
                        <a:t>Emin</a:t>
                      </a:r>
                      <a:r>
                        <a:rPr lang="en-GB" b="1" dirty="0"/>
                        <a:t> Aksoy</a:t>
                      </a:r>
                    </a:p>
                    <a:p>
                      <a:pPr algn="ctr"/>
                      <a:r>
                        <a:rPr lang="en-GB" b="0" i="1" dirty="0"/>
                        <a:t>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769133"/>
                  </a:ext>
                </a:extLst>
              </a:tr>
              <a:tr h="990960">
                <a:tc>
                  <a:txBody>
                    <a:bodyPr/>
                    <a:lstStyle/>
                    <a:p>
                      <a:r>
                        <a:rPr lang="en-GB" dirty="0"/>
                        <a:t>Secretary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Apostolos </a:t>
                      </a:r>
                      <a:r>
                        <a:rPr lang="en-GB" b="1" dirty="0" err="1"/>
                        <a:t>Papalois</a:t>
                      </a:r>
                      <a:endParaRPr lang="en-GB" b="1" dirty="0"/>
                    </a:p>
                    <a:p>
                      <a:pPr algn="ctr"/>
                      <a:r>
                        <a:rPr lang="en-GB" b="0" i="1" dirty="0"/>
                        <a:t>SUBRE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0782471"/>
                  </a:ext>
                </a:extLst>
              </a:tr>
              <a:tr h="888828">
                <a:tc>
                  <a:txBody>
                    <a:bodyPr/>
                    <a:lstStyle/>
                    <a:p>
                      <a:r>
                        <a:rPr lang="en-GB" dirty="0"/>
                        <a:t>Treasurer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err="1"/>
                        <a:t>Teuvo</a:t>
                      </a:r>
                      <a:r>
                        <a:rPr lang="en-GB" b="1" dirty="0"/>
                        <a:t> </a:t>
                      </a:r>
                      <a:r>
                        <a:rPr lang="en-GB" b="1" dirty="0" err="1"/>
                        <a:t>Antikainen</a:t>
                      </a:r>
                      <a:endParaRPr lang="en-GB" b="1" dirty="0"/>
                    </a:p>
                    <a:p>
                      <a:pPr algn="ctr"/>
                      <a:r>
                        <a:rPr lang="en-GB" b="0" i="1" dirty="0" err="1"/>
                        <a:t>Center</a:t>
                      </a:r>
                      <a:r>
                        <a:rPr lang="en-GB" b="0" i="1" dirty="0"/>
                        <a:t> of Healthcare Expertise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693366"/>
                  </a:ext>
                </a:extLst>
              </a:tr>
              <a:tr h="888828">
                <a:tc>
                  <a:txBody>
                    <a:bodyPr/>
                    <a:lstStyle/>
                    <a:p>
                      <a:r>
                        <a:rPr lang="en-GB" dirty="0"/>
                        <a:t>Member at large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Li </a:t>
                      </a:r>
                      <a:r>
                        <a:rPr lang="en-GB" b="1" dirty="0" err="1"/>
                        <a:t>Felländer</a:t>
                      </a:r>
                      <a:r>
                        <a:rPr lang="en-GB" b="1" dirty="0"/>
                        <a:t> Tsai</a:t>
                      </a:r>
                    </a:p>
                    <a:p>
                      <a:pPr algn="ctr"/>
                      <a:r>
                        <a:rPr lang="en-GB" b="0" i="1" dirty="0"/>
                        <a:t>CAMST</a:t>
                      </a:r>
                    </a:p>
                    <a:p>
                      <a:pPr algn="ctr"/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946429"/>
                  </a:ext>
                </a:extLst>
              </a:tr>
              <a:tr h="1226832">
                <a:tc>
                  <a:txBody>
                    <a:bodyPr/>
                    <a:lstStyle/>
                    <a:p>
                      <a:r>
                        <a:rPr lang="en-GB" dirty="0"/>
                        <a:t>Chair ARB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Isabelle Van Herzeele</a:t>
                      </a:r>
                      <a:br>
                        <a:rPr lang="en-GB" b="1" dirty="0"/>
                      </a:br>
                      <a:r>
                        <a:rPr lang="en-GB" b="0" i="1" dirty="0"/>
                        <a:t>ITCIT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3584207"/>
                  </a:ext>
                </a:extLst>
              </a:tr>
            </a:tbl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F3D3C89B-87BF-FDC7-B24D-FC6920A0B78D}"/>
              </a:ext>
            </a:extLst>
          </p:cNvPr>
          <p:cNvPicPr>
            <a:picLocks noChangeAspect="1"/>
          </p:cNvPicPr>
          <p:nvPr/>
        </p:nvPicPr>
        <p:blipFill rotWithShape="1">
          <a:blip r:embed="rId3" r:link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20092" r="69289" b="57453"/>
          <a:stretch>
            <a:fillRect/>
          </a:stretch>
        </p:blipFill>
        <p:spPr>
          <a:xfrm>
            <a:off x="7024801" y="3430117"/>
            <a:ext cx="891822" cy="996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C1CB07-3FD1-7683-CDD6-01AE97D4641B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89" y="4415111"/>
            <a:ext cx="1080000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fbeelding 10" descr="Afbeelding met tekst, Menselijk gezicht, bril, glimlach&#10;&#10;Automatisch gegenereerde beschrijving">
            <a:extLst>
              <a:ext uri="{FF2B5EF4-FFF2-40B4-BE49-F238E27FC236}">
                <a16:creationId xmlns:a16="http://schemas.microsoft.com/office/drawing/2014/main" id="{80E9248D-1F21-D2CF-E309-27956A7B68AC}"/>
              </a:ext>
            </a:extLst>
          </p:cNvPr>
          <p:cNvPicPr>
            <a:picLocks noChangeAspect="1"/>
          </p:cNvPicPr>
          <p:nvPr/>
        </p:nvPicPr>
        <p:blipFill rotWithShape="1">
          <a:blip r:embed="rId7" r:link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25850" r="54199" b="31100"/>
          <a:stretch>
            <a:fillRect/>
          </a:stretch>
        </p:blipFill>
        <p:spPr>
          <a:xfrm>
            <a:off x="6967589" y="5435351"/>
            <a:ext cx="1027317" cy="108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3F1D2F8E-B849-4491-9219-FA43CDC3FC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7087" y="2529178"/>
            <a:ext cx="987250" cy="996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FAC5702-B959-417D-8C7C-0FF9895895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2848" y="1285426"/>
            <a:ext cx="1287543" cy="13090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342007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ACBB5-0163-C86C-721D-3DE1A71C1364}"/>
              </a:ext>
            </a:extLst>
          </p:cNvPr>
          <p:cNvSpPr txBox="1">
            <a:spLocks/>
          </p:cNvSpPr>
          <p:nvPr/>
        </p:nvSpPr>
        <p:spPr>
          <a:xfrm>
            <a:off x="-7938" y="-98425"/>
            <a:ext cx="9144001" cy="981075"/>
          </a:xfrm>
          <a:prstGeom prst="rect">
            <a:avLst/>
          </a:prstGeom>
          <a:solidFill>
            <a:srgbClr val="000066"/>
          </a:solidFill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tr-TR" altLang="en-US" kern="0" dirty="0" err="1">
                <a:solidFill>
                  <a:schemeClr val="bg1"/>
                </a:solidFill>
              </a:rPr>
              <a:t>Organogram</a:t>
            </a:r>
            <a:r>
              <a:rPr lang="tr-TR" altLang="en-US" kern="0" dirty="0">
                <a:solidFill>
                  <a:schemeClr val="bg1"/>
                </a:solidFill>
              </a:rPr>
              <a:t> –ARB </a:t>
            </a:r>
            <a:r>
              <a:rPr lang="tr-TR" altLang="en-US" sz="3600" i="1" kern="0" dirty="0">
                <a:solidFill>
                  <a:schemeClr val="bg1"/>
                </a:solidFill>
              </a:rPr>
              <a:t>Board</a:t>
            </a:r>
            <a:endParaRPr lang="en-GB" altLang="en-US" sz="3600" i="1" kern="0" dirty="0">
              <a:solidFill>
                <a:schemeClr val="bg1"/>
              </a:solidFill>
            </a:endParaRPr>
          </a:p>
        </p:txBody>
      </p:sp>
      <p:graphicFrame>
        <p:nvGraphicFramePr>
          <p:cNvPr id="12" name="Tabel 12">
            <a:extLst>
              <a:ext uri="{FF2B5EF4-FFF2-40B4-BE49-F238E27FC236}">
                <a16:creationId xmlns:a16="http://schemas.microsoft.com/office/drawing/2014/main" id="{1155B499-23DB-1C6C-685C-9E356E4EA7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960849"/>
              </p:ext>
            </p:extLst>
          </p:nvPr>
        </p:nvGraphicFramePr>
        <p:xfrm>
          <a:off x="279586" y="-3922"/>
          <a:ext cx="8568951" cy="6892035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865652">
                  <a:extLst>
                    <a:ext uri="{9D8B030D-6E8A-4147-A177-3AD203B41FA5}">
                      <a16:colId xmlns:a16="http://schemas.microsoft.com/office/drawing/2014/main" val="1819470525"/>
                    </a:ext>
                  </a:extLst>
                </a:gridCol>
                <a:gridCol w="1130618">
                  <a:extLst>
                    <a:ext uri="{9D8B030D-6E8A-4147-A177-3AD203B41FA5}">
                      <a16:colId xmlns:a16="http://schemas.microsoft.com/office/drawing/2014/main" val="577875941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590356500"/>
                    </a:ext>
                  </a:extLst>
                </a:gridCol>
                <a:gridCol w="3628465">
                  <a:extLst>
                    <a:ext uri="{9D8B030D-6E8A-4147-A177-3AD203B41FA5}">
                      <a16:colId xmlns:a16="http://schemas.microsoft.com/office/drawing/2014/main" val="3596084975"/>
                    </a:ext>
                  </a:extLst>
                </a:gridCol>
              </a:tblGrid>
              <a:tr h="419496">
                <a:tc>
                  <a:txBody>
                    <a:bodyPr/>
                    <a:lstStyle/>
                    <a:p>
                      <a:r>
                        <a:rPr lang="en-GB" dirty="0"/>
                        <a:t>Name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Specialty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37789"/>
                  </a:ext>
                </a:extLst>
              </a:tr>
              <a:tr h="419496">
                <a:tc>
                  <a:txBody>
                    <a:bodyPr/>
                    <a:lstStyle/>
                    <a:p>
                      <a:r>
                        <a:rPr lang="en-GB" sz="1600" dirty="0" err="1"/>
                        <a:t>Emin</a:t>
                      </a:r>
                      <a:r>
                        <a:rPr lang="en-GB" sz="1600" dirty="0"/>
                        <a:t> Aksoy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Family Medicine/Biomedical Engineer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610867"/>
                  </a:ext>
                </a:extLst>
              </a:tr>
              <a:tr h="443917">
                <a:tc>
                  <a:txBody>
                    <a:bodyPr/>
                    <a:lstStyle/>
                    <a:p>
                      <a:r>
                        <a:rPr lang="en-GB" sz="1600" dirty="0" err="1"/>
                        <a:t>Teuvo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Antikainen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Centre of Healthcare 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7598639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r>
                        <a:rPr lang="en-GB" sz="1600" dirty="0"/>
                        <a:t>Anders </a:t>
                      </a:r>
                      <a:r>
                        <a:rPr lang="en-GB" sz="1600" dirty="0" err="1"/>
                        <a:t>Bergenfelz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Practicum Lund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704183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r>
                        <a:rPr lang="en-GB" sz="1600" dirty="0"/>
                        <a:t>Li </a:t>
                      </a:r>
                      <a:r>
                        <a:rPr lang="en-GB" sz="1600" dirty="0" err="1"/>
                        <a:t>Felländer</a:t>
                      </a:r>
                      <a:r>
                        <a:rPr lang="en-GB" sz="1600" dirty="0"/>
                        <a:t> Tsai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Sweden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CAMST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Orthopaedic surgeon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040346"/>
                  </a:ext>
                </a:extLst>
              </a:tr>
              <a:tr h="419496">
                <a:tc>
                  <a:txBody>
                    <a:bodyPr/>
                    <a:lstStyle/>
                    <a:p>
                      <a:r>
                        <a:rPr lang="en-GB" sz="1600" dirty="0" err="1"/>
                        <a:t>Dilek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Kitapcioglu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Anaesthesiologist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878148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r>
                        <a:rPr lang="en-GB" sz="1600" dirty="0"/>
                        <a:t>Dara O’Keeffe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Ireland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RCSI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Surgical education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236509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r>
                        <a:rPr lang="en-GB" sz="1600" dirty="0"/>
                        <a:t>Apostolos </a:t>
                      </a:r>
                      <a:r>
                        <a:rPr lang="en-GB" sz="1600" dirty="0" err="1"/>
                        <a:t>Papalois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Greece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SUBRE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Biologist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131417"/>
                  </a:ext>
                </a:extLst>
              </a:tr>
              <a:tr h="349580">
                <a:tc>
                  <a:txBody>
                    <a:bodyPr/>
                    <a:lstStyle/>
                    <a:p>
                      <a:r>
                        <a:rPr lang="en-GB" sz="1600" dirty="0"/>
                        <a:t>Paul Ridgway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Ireland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7205847"/>
                  </a:ext>
                </a:extLst>
              </a:tr>
              <a:tr h="344026">
                <a:tc>
                  <a:txBody>
                    <a:bodyPr/>
                    <a:lstStyle/>
                    <a:p>
                      <a:r>
                        <a:rPr lang="en-GB" sz="1600" dirty="0"/>
                        <a:t>Erhan </a:t>
                      </a:r>
                      <a:r>
                        <a:rPr lang="en-GB" sz="1600" dirty="0" err="1"/>
                        <a:t>Sayali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Family 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54002"/>
                  </a:ext>
                </a:extLst>
              </a:tr>
              <a:tr h="344026">
                <a:tc>
                  <a:txBody>
                    <a:bodyPr/>
                    <a:lstStyle/>
                    <a:p>
                      <a:r>
                        <a:rPr lang="en-GB" sz="1600" dirty="0"/>
                        <a:t>Vinod Singhal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Dubai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639235"/>
                  </a:ext>
                </a:extLst>
              </a:tr>
              <a:tr h="344026">
                <a:tc>
                  <a:txBody>
                    <a:bodyPr/>
                    <a:lstStyle/>
                    <a:p>
                      <a:r>
                        <a:rPr lang="en-GB" sz="1600" dirty="0" err="1"/>
                        <a:t>Nicla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Settembre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University of Lorraine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Vascular 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313504"/>
                  </a:ext>
                </a:extLst>
              </a:tr>
              <a:tr h="344026">
                <a:tc>
                  <a:txBody>
                    <a:bodyPr/>
                    <a:lstStyle/>
                    <a:p>
                      <a:r>
                        <a:rPr lang="en-GB" sz="1600" dirty="0"/>
                        <a:t>Oscar Traynor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Ireland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RCSI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653892"/>
                  </a:ext>
                </a:extLst>
              </a:tr>
              <a:tr h="562295">
                <a:tc>
                  <a:txBody>
                    <a:bodyPr/>
                    <a:lstStyle/>
                    <a:p>
                      <a:r>
                        <a:rPr lang="en-GB" sz="1600" dirty="0"/>
                        <a:t>Isabelle Van Herzeele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Belgium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ITCIT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Vascular Surgeon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934858"/>
                  </a:ext>
                </a:extLst>
              </a:tr>
              <a:tr h="344026">
                <a:tc>
                  <a:txBody>
                    <a:bodyPr/>
                    <a:lstStyle/>
                    <a:p>
                      <a:r>
                        <a:rPr lang="en-GB" sz="1600" dirty="0" err="1"/>
                        <a:t>Cecilie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Vapenstad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NSALK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Research Scientist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992380"/>
                  </a:ext>
                </a:extLst>
              </a:tr>
              <a:tr h="344026">
                <a:tc>
                  <a:txBody>
                    <a:bodyPr/>
                    <a:lstStyle/>
                    <a:p>
                      <a:r>
                        <a:rPr lang="en-GB" sz="1600" dirty="0"/>
                        <a:t>Wouter Willaert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Belgium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ITCIT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Surgeon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502821"/>
                  </a:ext>
                </a:extLst>
              </a:tr>
              <a:tr h="382902">
                <a:tc>
                  <a:txBody>
                    <a:bodyPr/>
                    <a:lstStyle/>
                    <a:p>
                      <a:r>
                        <a:rPr lang="en-GB" sz="1600" dirty="0" err="1"/>
                        <a:t>Juriy</a:t>
                      </a:r>
                      <a:r>
                        <a:rPr lang="en-GB" sz="1600" dirty="0"/>
                        <a:t> </a:t>
                      </a:r>
                      <a:r>
                        <a:rPr lang="en-GB" sz="1600" dirty="0" err="1"/>
                        <a:t>Wladimiroff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Obstetrics &amp; Gyn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376027"/>
                  </a:ext>
                </a:extLst>
              </a:tr>
              <a:tr h="402269"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5043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5018211"/>
      </p:ext>
    </p:extLst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02EBCA95-6F65-5A21-775F-A40CA6003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  <a:solidFill>
            <a:srgbClr val="000066"/>
          </a:solidFill>
        </p:spPr>
        <p:txBody>
          <a:bodyPr anchor="ctr"/>
          <a:lstStyle/>
          <a:p>
            <a:pPr algn="ctr"/>
            <a:r>
              <a:rPr lang="en-GB" altLang="en-US">
                <a:solidFill>
                  <a:schemeClr val="bg1"/>
                </a:solidFill>
              </a:rPr>
              <a:t> </a:t>
            </a:r>
            <a:r>
              <a:rPr lang="en-GB" altLang="en-US" b="1">
                <a:solidFill>
                  <a:schemeClr val="bg1"/>
                </a:solidFill>
              </a:rPr>
              <a:t>Headers</a:t>
            </a:r>
            <a:r>
              <a:rPr lang="en-GB" altLang="en-US">
                <a:solidFill>
                  <a:schemeClr val="bg1"/>
                </a:solidFill>
              </a:rPr>
              <a:t> for Accreditation</a:t>
            </a:r>
          </a:p>
        </p:txBody>
      </p:sp>
      <p:sp>
        <p:nvSpPr>
          <p:cNvPr id="23555" name="Content Placeholder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5A726950-F492-72F9-DDD6-D338986C5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15" y="1064548"/>
            <a:ext cx="91440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Governance </a:t>
            </a:r>
            <a:br>
              <a:rPr lang="en-IE" altLang="nl-NL" dirty="0"/>
            </a:br>
            <a:r>
              <a:rPr lang="en-IE" altLang="nl-NL" sz="1600" dirty="0"/>
              <a:t>Centre director, Steering board, Organogram, Mission statement, SOP, at least 4 meetings </a:t>
            </a:r>
            <a:r>
              <a:rPr lang="is-IS" altLang="nl-NL" sz="1600" dirty="0"/>
              <a:t>…</a:t>
            </a:r>
            <a:endParaRPr lang="en-IE" altLang="nl-NL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Administration </a:t>
            </a:r>
            <a:br>
              <a:rPr lang="en-IE" altLang="nl-NL" dirty="0"/>
            </a:br>
            <a:r>
              <a:rPr lang="en-IE" altLang="nl-NL" sz="1600" dirty="0"/>
              <a:t>Staff, inventory, budget, audit mechanism, website, technical support </a:t>
            </a:r>
            <a:r>
              <a:rPr lang="is-IS" altLang="nl-NL" sz="1600" dirty="0"/>
              <a:t>…</a:t>
            </a:r>
            <a:endParaRPr lang="en-IE" altLang="nl-NL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Teachers </a:t>
            </a:r>
            <a:br>
              <a:rPr lang="en-IE" altLang="nl-NL" dirty="0"/>
            </a:br>
            <a:r>
              <a:rPr lang="en-IE" altLang="nl-NL" sz="1600" dirty="0"/>
              <a:t>Skills training , 3WTE dedicated teaching role, higher qualifications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Learners </a:t>
            </a:r>
            <a:br>
              <a:rPr lang="en-IE" altLang="nl-NL" dirty="0"/>
            </a:br>
            <a:r>
              <a:rPr lang="en-IE" altLang="nl-NL" sz="1600" dirty="0"/>
              <a:t>Under-and postgraduates, inter-disciplinary, inter-professional, remote monitoring, range of modern techniques (SBE, e-learning</a:t>
            </a:r>
            <a:r>
              <a:rPr lang="is-IS" altLang="nl-NL" sz="1600" dirty="0"/>
              <a:t>…), seminar room...</a:t>
            </a:r>
            <a:endParaRPr lang="en-IE" altLang="nl-NL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Competencies </a:t>
            </a:r>
            <a:br>
              <a:rPr lang="en-IE" altLang="nl-NL" dirty="0"/>
            </a:br>
            <a:r>
              <a:rPr lang="en-IE" altLang="nl-NL" sz="1600" dirty="0"/>
              <a:t>Technical, non-technical, train the trainer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IE" altLang="nl-NL" dirty="0"/>
              <a:t>R&amp;D </a:t>
            </a:r>
            <a:br>
              <a:rPr lang="en-IE" altLang="nl-NL" dirty="0"/>
            </a:br>
            <a:r>
              <a:rPr lang="en-IE" altLang="nl-NL" sz="1600" dirty="0"/>
              <a:t>Research in area of skills delivery/acquisition/performance, feedback, formal audit, </a:t>
            </a:r>
            <a:br>
              <a:rPr lang="en-IE" altLang="nl-NL" sz="1600" dirty="0"/>
            </a:br>
            <a:r>
              <a:rPr lang="en-IE" altLang="nl-NL" sz="1600" dirty="0"/>
              <a:t>innovative approaches to learning and education, SWOT analysis, 4 year mission plan</a:t>
            </a:r>
            <a:r>
              <a:rPr lang="is-IS" altLang="nl-NL" sz="1600" dirty="0"/>
              <a:t>…</a:t>
            </a:r>
            <a:endParaRPr lang="en-IE" altLang="nl-NL" sz="1600" dirty="0"/>
          </a:p>
        </p:txBody>
      </p:sp>
      <p:pic>
        <p:nvPicPr>
          <p:cNvPr id="23556" name="Resim 4">
            <a:extLst>
              <a:ext uri="{FF2B5EF4-FFF2-40B4-BE49-F238E27FC236}">
                <a16:creationId xmlns:a16="http://schemas.microsoft.com/office/drawing/2014/main" id="{DC48D09B-31ED-22E2-3357-D3481E8D4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425" y="6083300"/>
            <a:ext cx="757238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743A7AC-CCE3-8A44-9B25-F0B6103ED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63" y="-339725"/>
            <a:ext cx="78867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b="1" dirty="0" err="1">
                <a:solidFill>
                  <a:schemeClr val="accent5">
                    <a:lumMod val="75000"/>
                  </a:schemeClr>
                </a:solidFill>
              </a:rPr>
              <a:t>Initial</a:t>
            </a:r>
            <a:r>
              <a:rPr lang="tr-T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5">
                    <a:lumMod val="75000"/>
                  </a:schemeClr>
                </a:solidFill>
              </a:rPr>
              <a:t>Accreditation</a:t>
            </a:r>
            <a:r>
              <a:rPr lang="tr-T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5">
                    <a:lumMod val="75000"/>
                  </a:schemeClr>
                </a:solidFill>
              </a:rPr>
              <a:t>Process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E8B0FE19-9EA1-C16F-69F5-EDAA3501F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752199"/>
              </p:ext>
            </p:extLst>
          </p:nvPr>
        </p:nvGraphicFramePr>
        <p:xfrm>
          <a:off x="71628" y="640080"/>
          <a:ext cx="9072372" cy="6117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5604" name="Resim 4">
            <a:extLst>
              <a:ext uri="{FF2B5EF4-FFF2-40B4-BE49-F238E27FC236}">
                <a16:creationId xmlns:a16="http://schemas.microsoft.com/office/drawing/2014/main" id="{6E461AAE-94AE-0A23-7370-421AE9038E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10356" r="76578" b="68668"/>
          <a:stretch>
            <a:fillRect/>
          </a:stretch>
        </p:blipFill>
        <p:spPr bwMode="auto">
          <a:xfrm>
            <a:off x="6057900" y="1211263"/>
            <a:ext cx="211613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-vormige pijl 5">
            <a:extLst>
              <a:ext uri="{FF2B5EF4-FFF2-40B4-BE49-F238E27FC236}">
                <a16:creationId xmlns:a16="http://schemas.microsoft.com/office/drawing/2014/main" id="{0500EA36-AB8D-B9DD-F6B2-6632938231FA}"/>
              </a:ext>
            </a:extLst>
          </p:cNvPr>
          <p:cNvSpPr/>
          <p:nvPr/>
        </p:nvSpPr>
        <p:spPr>
          <a:xfrm rot="2977394" flipH="1">
            <a:off x="2878528" y="1328585"/>
            <a:ext cx="1006827" cy="367574"/>
          </a:xfrm>
          <a:prstGeom prst="utur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Resim 6">
            <a:extLst>
              <a:ext uri="{FF2B5EF4-FFF2-40B4-BE49-F238E27FC236}">
                <a16:creationId xmlns:a16="http://schemas.microsoft.com/office/drawing/2014/main" id="{CD75B0F4-E581-9E16-0255-7E3165553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7" y="598487"/>
            <a:ext cx="759142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nvan 1">
            <a:extLst>
              <a:ext uri="{FF2B5EF4-FFF2-40B4-BE49-F238E27FC236}">
                <a16:creationId xmlns:a16="http://schemas.microsoft.com/office/drawing/2014/main" id="{1502BA63-2715-24D3-13B0-9134525A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366713"/>
            <a:ext cx="78867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tr-TR" b="1" dirty="0">
                <a:solidFill>
                  <a:schemeClr val="accent5">
                    <a:lumMod val="75000"/>
                  </a:schemeClr>
                </a:solidFill>
              </a:rPr>
              <a:t>NASCE </a:t>
            </a:r>
            <a:r>
              <a:rPr lang="tr-TR" b="1" dirty="0" err="1">
                <a:solidFill>
                  <a:schemeClr val="accent5">
                    <a:lumMod val="75000"/>
                  </a:schemeClr>
                </a:solidFill>
              </a:rPr>
              <a:t>Accredited</a:t>
            </a:r>
            <a:r>
              <a:rPr lang="tr-TR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tr-TR" b="1" dirty="0" err="1">
                <a:solidFill>
                  <a:schemeClr val="accent5">
                    <a:lumMod val="75000"/>
                  </a:schemeClr>
                </a:solidFill>
              </a:rPr>
              <a:t>Centers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6628" name="Dikdörtgen 8">
            <a:extLst>
              <a:ext uri="{FF2B5EF4-FFF2-40B4-BE49-F238E27FC236}">
                <a16:creationId xmlns:a16="http://schemas.microsoft.com/office/drawing/2014/main" id="{1C1B8AB8-160A-0F0B-41CD-ABE54C96F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2998787"/>
            <a:ext cx="1296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RCSI</a:t>
            </a:r>
          </a:p>
        </p:txBody>
      </p:sp>
      <p:sp>
        <p:nvSpPr>
          <p:cNvPr id="26629" name="Dikdörtgen 9">
            <a:extLst>
              <a:ext uri="{FF2B5EF4-FFF2-40B4-BE49-F238E27FC236}">
                <a16:creationId xmlns:a16="http://schemas.microsoft.com/office/drawing/2014/main" id="{C7A4EBFA-EDA0-9088-4974-7779D7066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3603625"/>
            <a:ext cx="10429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ITCIT</a:t>
            </a:r>
            <a:endParaRPr lang="en-US" altLang="en-US" sz="1200" b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0" name="Dikdörtgen 10">
            <a:extLst>
              <a:ext uri="{FF2B5EF4-FFF2-40B4-BE49-F238E27FC236}">
                <a16:creationId xmlns:a16="http://schemas.microsoft.com/office/drawing/2014/main" id="{3C937901-AEAB-F231-928F-AFACB0A11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288" y="5267325"/>
            <a:ext cx="1554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CASE</a:t>
            </a:r>
            <a:endParaRPr lang="en-US" altLang="en-US" sz="1200" b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1" name="Dikdörtgen 11">
            <a:extLst>
              <a:ext uri="{FF2B5EF4-FFF2-40B4-BE49-F238E27FC236}">
                <a16:creationId xmlns:a16="http://schemas.microsoft.com/office/drawing/2014/main" id="{E3F5128D-3AE2-3252-40CE-825F06D7C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9975" y="1484784"/>
            <a:ext cx="110966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Centre of Healthcare Expertise</a:t>
            </a:r>
          </a:p>
        </p:txBody>
      </p:sp>
      <p:sp>
        <p:nvSpPr>
          <p:cNvPr id="26632" name="Dikdörtgen 12">
            <a:extLst>
              <a:ext uri="{FF2B5EF4-FFF2-40B4-BE49-F238E27FC236}">
                <a16:creationId xmlns:a16="http://schemas.microsoft.com/office/drawing/2014/main" id="{BA58C48B-A569-4CCE-7B78-DBC236E0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5900" y="2519363"/>
            <a:ext cx="9620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PRACTICUM</a:t>
            </a:r>
            <a:endParaRPr lang="en-US" altLang="en-US" sz="1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3" name="Dikdörtgen 13">
            <a:extLst>
              <a:ext uri="{FF2B5EF4-FFF2-40B4-BE49-F238E27FC236}">
                <a16:creationId xmlns:a16="http://schemas.microsoft.com/office/drawing/2014/main" id="{720CD5B5-0F08-730F-7E92-33427860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165350"/>
            <a:ext cx="14287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NSALK</a:t>
            </a:r>
            <a:endParaRPr lang="en-US" altLang="en-US" sz="1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34" name="Dikdörtgen 14">
            <a:extLst>
              <a:ext uri="{FF2B5EF4-FFF2-40B4-BE49-F238E27FC236}">
                <a16:creationId xmlns:a16="http://schemas.microsoft.com/office/drawing/2014/main" id="{19FC6833-B2D8-A74F-7E6B-4B317FF3A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3722688"/>
            <a:ext cx="488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ORSI</a:t>
            </a:r>
          </a:p>
        </p:txBody>
      </p:sp>
      <p:sp>
        <p:nvSpPr>
          <p:cNvPr id="26635" name="Dikdörtgen 15">
            <a:extLst>
              <a:ext uri="{FF2B5EF4-FFF2-40B4-BE49-F238E27FC236}">
                <a16:creationId xmlns:a16="http://schemas.microsoft.com/office/drawing/2014/main" id="{3CA7E153-2DF2-2EC2-B8EB-58E8AC11F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5849938"/>
            <a:ext cx="619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altLang="en-US" sz="12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ELPEN</a:t>
            </a:r>
            <a:endParaRPr lang="en-US" altLang="en-US" sz="1200" b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349076C1-8F06-00D5-AC09-60804C2F240E}"/>
              </a:ext>
            </a:extLst>
          </p:cNvPr>
          <p:cNvSpPr/>
          <p:nvPr/>
        </p:nvSpPr>
        <p:spPr>
          <a:xfrm>
            <a:off x="4103688" y="2000250"/>
            <a:ext cx="671512" cy="277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CAMST</a:t>
            </a:r>
            <a:r>
              <a:rPr lang="en-US" sz="105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5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6637" name="Dikdörtgen 17">
            <a:extLst>
              <a:ext uri="{FF2B5EF4-FFF2-40B4-BE49-F238E27FC236}">
                <a16:creationId xmlns:a16="http://schemas.microsoft.com/office/drawing/2014/main" id="{020596AB-75EA-AB3A-E6B1-537CE2977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288" y="4516438"/>
            <a:ext cx="7556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1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Hopital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Virtuel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Lorraine</a:t>
            </a:r>
          </a:p>
        </p:txBody>
      </p:sp>
      <p:pic>
        <p:nvPicPr>
          <p:cNvPr id="26639" name="Resim 20">
            <a:extLst>
              <a:ext uri="{FF2B5EF4-FFF2-40B4-BE49-F238E27FC236}">
                <a16:creationId xmlns:a16="http://schemas.microsoft.com/office/drawing/2014/main" id="{84E783CC-2129-D507-6EFD-7AA418B4E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10356" r="76578" b="68668"/>
          <a:stretch>
            <a:fillRect/>
          </a:stretch>
        </p:blipFill>
        <p:spPr bwMode="auto">
          <a:xfrm>
            <a:off x="8426450" y="6035675"/>
            <a:ext cx="717550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0" name="Dikdörtgen 18">
            <a:extLst>
              <a:ext uri="{FF2B5EF4-FFF2-40B4-BE49-F238E27FC236}">
                <a16:creationId xmlns:a16="http://schemas.microsoft.com/office/drawing/2014/main" id="{B08D1E8B-1CA4-C49D-8637-1561176AB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388" y="5405438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b="1">
              <a:solidFill>
                <a:srgbClr val="FF0000"/>
              </a:solidFill>
            </a:endParaRPr>
          </a:p>
        </p:txBody>
      </p:sp>
      <p:sp>
        <p:nvSpPr>
          <p:cNvPr id="26641" name="Dikdörtgen 21">
            <a:extLst>
              <a:ext uri="{FF2B5EF4-FFF2-40B4-BE49-F238E27FC236}">
                <a16:creationId xmlns:a16="http://schemas.microsoft.com/office/drawing/2014/main" id="{7BB72A77-67D6-3B6E-654F-89ED924E4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5432425"/>
            <a:ext cx="606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SUBRE</a:t>
            </a:r>
            <a:endParaRPr lang="en-US" altLang="en-US" sz="1200" b="1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642" name="Dikdörtgen 22">
            <a:extLst>
              <a:ext uri="{FF2B5EF4-FFF2-40B4-BE49-F238E27FC236}">
                <a16:creationId xmlns:a16="http://schemas.microsoft.com/office/drawing/2014/main" id="{6173203F-1C8A-63BF-9D53-614F4B283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199" y="3088479"/>
            <a:ext cx="12985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ICAPPS</a:t>
            </a:r>
            <a:endParaRPr lang="en-US" altLang="en-US" sz="12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ikdörtgen 19">
            <a:extLst>
              <a:ext uri="{FF2B5EF4-FFF2-40B4-BE49-F238E27FC236}">
                <a16:creationId xmlns:a16="http://schemas.microsoft.com/office/drawing/2014/main" id="{122C3BB8-E48D-9A36-DF49-2C782048C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019" y="4341812"/>
            <a:ext cx="5180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tr-TR" altLang="en-US" sz="1200" b="1" i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SFITS</a:t>
            </a:r>
            <a:endParaRPr lang="en-US" altLang="en-US" sz="1200" b="1" i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5&quot;/&gt;&lt;property id=&quot;20307&quot; value=&quot;789&quot;/&gt;&lt;/object&gt;&lt;object type=&quot;3&quot; unique_id=&quot;10005&quot;&gt;&lt;property id=&quot;20148&quot; value=&quot;5&quot;/&gt;&lt;property id=&quot;20300&quot; value=&quot;Slide 7 - &amp;quot;Plan&amp;quot;&quot;/&gt;&lt;property id=&quot;20307&quot; value=&quot;790&quot;/&gt;&lt;/object&gt;&lt;object type=&quot;3&quot; unique_id=&quot;10180&quot;&gt;&lt;property id=&quot;20148&quot; value=&quot;5&quot;/&gt;&lt;property id=&quot;20300&quot; value=&quot;Slide 49&quot;/&gt;&lt;property id=&quot;20307&quot; value=&quot;770&quot;/&gt;&lt;/object&gt;&lt;object type=&quot;3&quot; unique_id=&quot;12530&quot;&gt;&lt;property id=&quot;20148&quot; value=&quot;5&quot;/&gt;&lt;property id=&quot;20300&quot; value=&quot;Slide 2 - &amp;quot;Welcome to Surgery&amp;quot;&quot;/&gt;&lt;property id=&quot;20307&quot; value=&quot;1349&quot;/&gt;&lt;/object&gt;&lt;object type=&quot;3&quot; unique_id=&quot;12531&quot;&gt;&lt;property id=&quot;20148&quot; value=&quot;5&quot;/&gt;&lt;property id=&quot;20300&quot; value=&quot;Slide 6&quot;/&gt;&lt;property id=&quot;20307&quot; value=&quot;1316&quot;/&gt;&lt;/object&gt;&lt;object type=&quot;3&quot; unique_id=&quot;12532&quot;&gt;&lt;property id=&quot;20148&quot; value=&quot;5&quot;/&gt;&lt;property id=&quot;20300&quot; value=&quot;Slide 8 - &amp;quot;Plan&amp;quot;&quot;/&gt;&lt;property id=&quot;20307&quot; value=&quot;1317&quot;/&gt;&lt;/object&gt;&lt;object type=&quot;3&quot; unique_id=&quot;12533&quot;&gt;&lt;property id=&quot;20148&quot; value=&quot;5&quot;/&gt;&lt;property id=&quot;20300&quot; value=&quot;Slide 9 - &amp;quot;&amp;amp;#x09;Anatomy&amp;quot;&quot;/&gt;&lt;property id=&quot;20307&quot; value=&quot;1318&quot;/&gt;&lt;/object&gt;&lt;object type=&quot;3&quot; unique_id=&quot;12534&quot;&gt;&lt;property id=&quot;20148&quot; value=&quot;5&quot;/&gt;&lt;property id=&quot;20300&quot; value=&quot;Slide 10 - &amp;quot;&amp;amp;#x09;Clinical Presentation&amp;quot;&quot;/&gt;&lt;property id=&quot;20307&quot; value=&quot;1319&quot;/&gt;&lt;/object&gt;&lt;object type=&quot;3&quot; unique_id=&quot;12535&quot;&gt;&lt;property id=&quot;20148&quot; value=&quot;5&quot;/&gt;&lt;property id=&quot;20300&quot; value=&quot;Slide 11 - &amp;quot;Presentation: Pain&amp;quot;&quot;/&gt;&lt;property id=&quot;20307&quot; value=&quot;1335&quot;/&gt;&lt;/object&gt;&lt;object type=&quot;3&quot; unique_id=&quot;12536&quot;&gt;&lt;property id=&quot;20148&quot; value=&quot;5&quot;/&gt;&lt;property id=&quot;20300&quot; value=&quot;Slide 12 - &amp;quot;Plan&amp;quot;&quot;/&gt;&lt;property id=&quot;20307&quot; value=&quot;1348&quot;/&gt;&lt;/object&gt;&lt;object type=&quot;3&quot; unique_id=&quot;12537&quot;&gt;&lt;property id=&quot;20148&quot; value=&quot;5&quot;/&gt;&lt;property id=&quot;20300&quot; value=&quot;Slide 13 - &amp;quot;&amp;amp;#x09;Function and Motility&amp;quot;&quot;/&gt;&lt;property id=&quot;20307&quot; value=&quot;1320&quot;/&gt;&lt;/object&gt;&lt;object type=&quot;3&quot; unique_id=&quot;12538&quot;&gt;&lt;property id=&quot;20148&quot; value=&quot;5&quot;/&gt;&lt;property id=&quot;20300&quot; value=&quot;Slide 14 - &amp;quot;&amp;amp;#x09;Functional/ Motility&amp;quot;&quot;/&gt;&lt;property id=&quot;20307&quot; value=&quot;1321&quot;/&gt;&lt;/object&gt;&lt;object type=&quot;3&quot; unique_id=&quot;12539&quot;&gt;&lt;property id=&quot;20148&quot; value=&quot;5&quot;/&gt;&lt;property id=&quot;20300&quot; value=&quot;Slide 15 - &amp;quot;Plan&amp;quot;&quot;/&gt;&lt;property id=&quot;20307&quot; value=&quot;1350&quot;/&gt;&lt;/object&gt;&lt;object type=&quot;3&quot; unique_id=&quot;12540&quot;&gt;&lt;property id=&quot;20148&quot; value=&quot;5&quot;/&gt;&lt;property id=&quot;20300&quot; value=&quot;Slide 16 - &amp;quot;Inflammatory&amp;quot;&quot;/&gt;&lt;property id=&quot;20307&quot; value=&quot;1351&quot;/&gt;&lt;/object&gt;&lt;object type=&quot;3&quot; unique_id=&quot;12541&quot;&gt;&lt;property id=&quot;20148&quot; value=&quot;5&quot;/&gt;&lt;property id=&quot;20300&quot; value=&quot;Slide 17 - &amp;quot;Neoplasia&amp;quot;&quot;/&gt;&lt;property id=&quot;20307&quot; value=&quot;1352&quot;/&gt;&lt;/object&gt;&lt;object type=&quot;3&quot; unique_id=&quot;12542&quot;&gt;&lt;property id=&quot;20148&quot; value=&quot;5&quot;/&gt;&lt;property id=&quot;20300&quot; value=&quot;Slide 18 - &amp;quot;Neoplasia&amp;quot;&quot;/&gt;&lt;property id=&quot;20307&quot; value=&quot;1353&quot;/&gt;&lt;/object&gt;&lt;object type=&quot;3&quot; unique_id=&quot;12543&quot;&gt;&lt;property id=&quot;20148&quot; value=&quot;5&quot;/&gt;&lt;property id=&quot;20300&quot; value=&quot;Slide 19 - &amp;quot;Gastric Adenocarcinoma&amp;quot;&quot;/&gt;&lt;property id=&quot;20307&quot; value=&quot;1354&quot;/&gt;&lt;/object&gt;&lt;object type=&quot;3&quot; unique_id=&quot;12544&quot;&gt;&lt;property id=&quot;20148&quot; value=&quot;5&quot;/&gt;&lt;property id=&quot;20300&quot; value=&quot;Slide 20 - &amp;quot;Gastric: Epidemiology&amp;quot;&quot;/&gt;&lt;property id=&quot;20307&quot; value=&quot;1323&quot;/&gt;&lt;/object&gt;&lt;object type=&quot;3&quot; unique_id=&quot;12545&quot;&gt;&lt;property id=&quot;20148&quot; value=&quot;5&quot;/&gt;&lt;property id=&quot;20300&quot; value=&quot;Slide 21 - &amp;quot;Gastric: Risks&amp;quot;&quot;/&gt;&lt;property id=&quot;20307&quot; value=&quot;1324&quot;/&gt;&lt;/object&gt;&lt;object type=&quot;3&quot; unique_id=&quot;12546&quot;&gt;&lt;property id=&quot;20148&quot; value=&quot;5&quot;/&gt;&lt;property id=&quot;20300&quot; value=&quot;Slide 22 - &amp;quot;Gastric: Familial&amp;quot;&quot;/&gt;&lt;property id=&quot;20307&quot; value=&quot;1325&quot;/&gt;&lt;/object&gt;&lt;object type=&quot;3&quot; unique_id=&quot;12547&quot;&gt;&lt;property id=&quot;20148&quot; value=&quot;5&quot;/&gt;&lt;property id=&quot;20300&quot; value=&quot;Slide 23 - &amp;quot;Gastric: Pathology&amp;quot;&quot;/&gt;&lt;property id=&quot;20307&quot; value=&quot;1326&quot;/&gt;&lt;/object&gt;&lt;object type=&quot;3&quot; unique_id=&quot;12548&quot;&gt;&lt;property id=&quot;20148&quot; value=&quot;5&quot;/&gt;&lt;property id=&quot;20300&quot; value=&quot;Slide 24 - &amp;quot;Minimum Staging Data&amp;quot;&quot;/&gt;&lt;property id=&quot;20307&quot; value=&quot;1355&quot;/&gt;&lt;/object&gt;&lt;object type=&quot;3&quot; unique_id=&quot;12549&quot;&gt;&lt;property id=&quot;20148&quot; value=&quot;5&quot;/&gt;&lt;property id=&quot;20300&quot; value=&quot;Slide 25 - &amp;quot;Gastric: Controversies&amp;quot;&quot;/&gt;&lt;property id=&quot;20307&quot; value=&quot;1327&quot;/&gt;&lt;/object&gt;&lt;object type=&quot;3&quot; unique_id=&quot;12550&quot;&gt;&lt;property id=&quot;20148&quot; value=&quot;5&quot;/&gt;&lt;property id=&quot;20300&quot; value=&quot;Slide 26 - &amp;quot;Gastric: Adenectomy&amp;quot;&quot;/&gt;&lt;property id=&quot;20307&quot; value=&quot;1328&quot;/&gt;&lt;/object&gt;&lt;object type=&quot;3&quot; unique_id=&quot;12551&quot;&gt;&lt;property id=&quot;20148&quot; value=&quot;5&quot;/&gt;&lt;property id=&quot;20300&quot; value=&quot;Slide 27 - &amp;quot;D1 Dissection&amp;quot;&quot;/&gt;&lt;property id=&quot;20307&quot; value=&quot;1329&quot;/&gt;&lt;/object&gt;&lt;object type=&quot;3&quot; unique_id=&quot;12552&quot;&gt;&lt;property id=&quot;20148&quot; value=&quot;5&quot;/&gt;&lt;property id=&quot;20300&quot; value=&quot;Slide 28 - &amp;quot;D2 Dissection&amp;quot;&quot;/&gt;&lt;property id=&quot;20307&quot; value=&quot;1330&quot;/&gt;&lt;/object&gt;&lt;object type=&quot;3&quot; unique_id=&quot;12553&quot;&gt;&lt;property id=&quot;20148&quot; value=&quot;5&quot;/&gt;&lt;property id=&quot;20300&quot; value=&quot;Slide 29 - &amp;quot;Gastric: D1 v D2&amp;quot;&quot;/&gt;&lt;property id=&quot;20307&quot; value=&quot;1331&quot;/&gt;&lt;/object&gt;&lt;object type=&quot;3&quot; unique_id=&quot;12554&quot;&gt;&lt;property id=&quot;20148&quot; value=&quot;5&quot;/&gt;&lt;property id=&quot;20300&quot; value=&quot;Slide 30 - &amp;quot;Gastric: Adjuvant&amp;quot;&quot;/&gt;&lt;property id=&quot;20307&quot; value=&quot;1332&quot;/&gt;&lt;/object&gt;&lt;object type=&quot;3&quot; unique_id=&quot;12555&quot;&gt;&lt;property id=&quot;20148&quot; value=&quot;5&quot;/&gt;&lt;property id=&quot;20300&quot; value=&quot;Slide 31 - &amp;quot;Gastric: Sandwich&amp;quot;&quot;/&gt;&lt;property id=&quot;20307&quot; value=&quot;1333&quot;/&gt;&lt;/object&gt;&lt;object type=&quot;3&quot; unique_id=&quot;12556&quot;&gt;&lt;property id=&quot;20148&quot; value=&quot;5&quot;/&gt;&lt;property id=&quot;20300&quot; value=&quot;Slide 32 - &amp;quot;Gastric: Summary&amp;quot;&quot;/&gt;&lt;property id=&quot;20307&quot; value=&quot;1334&quot;/&gt;&lt;/object&gt;&lt;object type=&quot;3&quot; unique_id=&quot;12557&quot;&gt;&lt;property id=&quot;20148&quot; value=&quot;5&quot;/&gt;&lt;property id=&quot;20300&quot; value=&quot;Slide 39 - &amp;quot;Sarcomatoid: GIST&amp;quot;&quot;/&gt;&lt;property id=&quot;20307&quot; value=&quot;1356&quot;/&gt;&lt;/object&gt;&lt;object type=&quot;3&quot; unique_id=&quot;12558&quot;&gt;&lt;property id=&quot;20148&quot; value=&quot;5&quot;/&gt;&lt;property id=&quot;20300&quot; value=&quot;Slide 40 - &amp;quot;GI Stromal Tumour&amp;quot;&quot;/&gt;&lt;property id=&quot;20307&quot; value=&quot;1337&quot;/&gt;&lt;/object&gt;&lt;object type=&quot;3&quot; unique_id=&quot;12560&quot;&gt;&lt;property id=&quot;20148&quot; value=&quot;5&quot;/&gt;&lt;property id=&quot;20300&quot; value=&quot;Slide 41 - &amp;quot;Sites&amp;quot;&quot;/&gt;&lt;property id=&quot;20307&quot; value=&quot;1339&quot;/&gt;&lt;/object&gt;&lt;object type=&quot;3&quot; unique_id=&quot;12561&quot;&gt;&lt;property id=&quot;20148&quot; value=&quot;5&quot;/&gt;&lt;property id=&quot;20300&quot; value=&quot;Slide 42 - &amp;quot;Preoperative Evaluation&amp;quot;&quot;/&gt;&lt;property id=&quot;20307&quot; value=&quot;1340&quot;/&gt;&lt;/object&gt;&lt;object type=&quot;3&quot; unique_id=&quot;12562&quot;&gt;&lt;property id=&quot;20148&quot; value=&quot;5&quot;/&gt;&lt;property id=&quot;20300&quot; value=&quot;Slide 43 - &amp;quot;GIST: Pathology=RISK&amp;quot;&quot;/&gt;&lt;property id=&quot;20307&quot; value=&quot;1341&quot;/&gt;&lt;/object&gt;&lt;object type=&quot;3&quot; unique_id=&quot;12563&quot;&gt;&lt;property id=&quot;20148&quot; value=&quot;5&quot;/&gt;&lt;property id=&quot;20300&quot; value=&quot;Slide 45 - &amp;quot;Adjuvant TKI&amp;quot;&quot;/&gt;&lt;property id=&quot;20307&quot; value=&quot;1342&quot;/&gt;&lt;/object&gt;&lt;object type=&quot;3&quot; unique_id=&quot;12564&quot;&gt;&lt;property id=&quot;20148&quot; value=&quot;5&quot;/&gt;&lt;property id=&quot;20300&quot; value=&quot;Slide 46 - &amp;quot;GIST: Other Trials&amp;quot;&quot;/&gt;&lt;property id=&quot;20307&quot; value=&quot;1343&quot;/&gt;&lt;/object&gt;&lt;object type=&quot;3&quot; unique_id=&quot;12565&quot;&gt;&lt;property id=&quot;20148&quot; value=&quot;5&quot;/&gt;&lt;property id=&quot;20300&quot; value=&quot;Slide 47 - &amp;quot;GIST: Summary&amp;quot;&quot;/&gt;&lt;property id=&quot;20307&quot; value=&quot;1344&quot;/&gt;&lt;/object&gt;&lt;object type=&quot;3&quot; unique_id=&quot;13031&quot;&gt;&lt;property id=&quot;20148&quot; value=&quot;5&quot;/&gt;&lt;property id=&quot;20300&quot; value=&quot;Slide 33 - &amp;quot;Surgery&amp;quot;&quot;/&gt;&lt;property id=&quot;20307&quot; value=&quot;1360&quot;/&gt;&lt;/object&gt;&lt;object type=&quot;3&quot; unique_id=&quot;13032&quot;&gt;&lt;property id=&quot;20148&quot; value=&quot;5&quot;/&gt;&lt;property id=&quot;20300&quot; value=&quot;Slide 35 - &amp;quot;Gastrojejunostomy&amp;quot;&quot;/&gt;&lt;property id=&quot;20307&quot; value=&quot;1361&quot;/&gt;&lt;/object&gt;&lt;object type=&quot;3&quot; unique_id=&quot;13033&quot;&gt;&lt;property id=&quot;20148&quot; value=&quot;5&quot;/&gt;&lt;property id=&quot;20300&quot; value=&quot;Slide 37 - &amp;quot;Bariatric Bypass, bands&amp;quot;&quot;/&gt;&lt;property id=&quot;20307&quot; value=&quot;1362&quot;/&gt;&lt;/object&gt;&lt;object type=&quot;3&quot; unique_id=&quot;13034&quot;&gt;&lt;property id=&quot;20148&quot; value=&quot;5&quot;/&gt;&lt;property id=&quot;20300&quot; value=&quot;Slide 36 - &amp;quot;Reconstruction&amp;quot;&quot;/&gt;&lt;property id=&quot;20307&quot; value=&quot;1363&quot;/&gt;&lt;/object&gt;&lt;object type=&quot;3&quot; unique_id=&quot;13035&quot;&gt;&lt;property id=&quot;20148&quot; value=&quot;5&quot;/&gt;&lt;property id=&quot;20300&quot; value=&quot;Slide 38 - &amp;quot;Post gastrectomy&amp;quot;&quot;/&gt;&lt;property id=&quot;20307&quot; value=&quot;1364&quot;/&gt;&lt;/object&gt;&lt;object type=&quot;3&quot; unique_id=&quot;13036&quot;&gt;&lt;property id=&quot;20148&quot; value=&quot;5&quot;/&gt;&lt;property id=&quot;20300&quot; value=&quot;Slide 44 - &amp;quot;Imatinib a Tyrosine Kinase Inhibitor (TKI) &amp;#x0D;&amp;#x0A;that inhibits cKIT&amp;quot;&quot;/&gt;&lt;property id=&quot;20307&quot; value=&quot;1359&quot;/&gt;&lt;/object&gt;&lt;object type=&quot;3&quot; unique_id=&quot;13037&quot;&gt;&lt;property id=&quot;20148&quot; value=&quot;5&quot;/&gt;&lt;property id=&quot;20300&quot; value=&quot;Slide 48 - &amp;quot;Recap&amp;quot;&quot;/&gt;&lt;property id=&quot;20307&quot; value=&quot;1365&quot;/&gt;&lt;/object&gt;&lt;object type=&quot;3&quot; unique_id=&quot;13373&quot;&gt;&lt;property id=&quot;20148&quot; value=&quot;5&quot;/&gt;&lt;property id=&quot;20300&quot; value=&quot;Slide 34 - &amp;quot;Resection&amp;quot;&quot;/&gt;&lt;property id=&quot;20307&quot; value=&quot;1366&quot;/&gt;&lt;/object&gt;&lt;object type=&quot;3&quot; unique_id=&quot;13663&quot;&gt;&lt;property id=&quot;20148&quot; value=&quot;5&quot;/&gt;&lt;property id=&quot;20300&quot; value=&quot;Slide 3 - &amp;quot;Welcome to Medicine&amp;quot;&quot;/&gt;&lt;property id=&quot;20307&quot; value=&quot;1367&quot;/&gt;&lt;/object&gt;&lt;object type=&quot;3&quot; unique_id=&quot;13914&quot;&gt;&lt;property id=&quot;20148&quot; value=&quot;5&quot;/&gt;&lt;property id=&quot;20300&quot; value=&quot;Slide 1&quot;/&gt;&lt;property id=&quot;20307&quot; value=&quot;1369&quot;/&gt;&lt;/object&gt;&lt;object type=&quot;3&quot; unique_id=&quot;13915&quot;&gt;&lt;property id=&quot;20148&quot; value=&quot;5&quot;/&gt;&lt;property id=&quot;20300&quot; value=&quot;Slide 4 - &amp;quot;Welcome to Surgery&amp;quot;&quot;/&gt;&lt;property id=&quot;20307&quot; value=&quot;1370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eate a new document." ma:contentTypeScope="" ma:versionID="1f96c501e7c4d19f506ce12c1377534d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f53be458d5af894223644c7eebdf386e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a480ee0-77b8-46aa-9f4e-d97ac4e2b7b8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741EA11A-3D64-4C3D-96E3-BD41AADC06D0}"/>
</file>

<file path=customXml/itemProps2.xml><?xml version="1.0" encoding="utf-8"?>
<ds:datastoreItem xmlns:ds="http://schemas.openxmlformats.org/officeDocument/2006/customXml" ds:itemID="{14276702-37C4-4A8E-8E64-87C9FCB39395}"/>
</file>

<file path=customXml/itemProps3.xml><?xml version="1.0" encoding="utf-8"?>
<ds:datastoreItem xmlns:ds="http://schemas.openxmlformats.org/officeDocument/2006/customXml" ds:itemID="{C63AD378-5BE9-4FFC-AC75-E44DA23547AC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20902</TotalTime>
  <Words>1389</Words>
  <Application>Microsoft Office PowerPoint</Application>
  <PresentationFormat>Ekran Gösterisi (4:3)</PresentationFormat>
  <Paragraphs>270</Paragraphs>
  <Slides>18</Slides>
  <Notes>18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18</vt:i4>
      </vt:variant>
    </vt:vector>
  </HeadingPairs>
  <TitlesOfParts>
    <vt:vector size="27" baseType="lpstr">
      <vt:lpstr>MS PGothic</vt:lpstr>
      <vt:lpstr>Arial</vt:lpstr>
      <vt:lpstr>Calibri</vt:lpstr>
      <vt:lpstr>Calibri Light</vt:lpstr>
      <vt:lpstr>Tahoma</vt:lpstr>
      <vt:lpstr>Times New Roman</vt:lpstr>
      <vt:lpstr>Wingdings</vt:lpstr>
      <vt:lpstr>Blueprint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Headers for Accreditation</vt:lpstr>
      <vt:lpstr>Initial Accreditation Process</vt:lpstr>
      <vt:lpstr>NASCE Accredited Centers</vt:lpstr>
      <vt:lpstr>Benefits</vt:lpstr>
      <vt:lpstr>Benefits</vt:lpstr>
      <vt:lpstr>Benefits</vt:lpstr>
      <vt:lpstr>Benefits</vt:lpstr>
      <vt:lpstr>Two Meetings Each Year </vt:lpstr>
      <vt:lpstr>NASCE Business Meeting</vt:lpstr>
      <vt:lpstr>Scientific Meetings</vt:lpstr>
      <vt:lpstr>Train The Trainer Courses 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Skills Assessment and Training with respect to Minimal Access Surgery</dc:title>
  <dc:creator>PFR</dc:creator>
  <cp:lastModifiedBy>ilknur YURDAKUL</cp:lastModifiedBy>
  <cp:revision>683</cp:revision>
  <dcterms:created xsi:type="dcterms:W3CDTF">2005-02-14T09:24:43Z</dcterms:created>
  <dcterms:modified xsi:type="dcterms:W3CDTF">2024-05-31T08:08:32Z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</Properties>
</file>